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oto Sans T Chinese Bold" charset="1" panose="020B0800000000000000"/>
      <p:regular r:id="rId18"/>
    </p:embeddedFont>
    <p:embeddedFont>
      <p:font typeface="Noto Sans T Chinese" charset="1" panose="020B0500000000000000"/>
      <p:regular r:id="rId19"/>
    </p:embeddedFont>
    <p:embeddedFont>
      <p:font typeface="Poppins Bold" charset="1" panose="00000800000000000000"/>
      <p:regular r:id="rId20"/>
    </p:embeddedFont>
    <p:embeddedFont>
      <p:font typeface="Lovelo" charset="1" panose="02000000000000000000"/>
      <p:regular r:id="rId21"/>
    </p:embeddedFont>
    <p:embeddedFont>
      <p:font typeface="Poppins" charset="1" panose="00000500000000000000"/>
      <p:regular r:id="rId22"/>
    </p:embeddedFont>
    <p:embeddedFont>
      <p:font typeface="Maven Pro" charset="1" panose="00000500000000000000"/>
      <p:regular r:id="rId23"/>
    </p:embeddedFont>
    <p:embeddedFont>
      <p:font typeface="Maven Pro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image48.jpeg" Type="http://schemas.openxmlformats.org/officeDocument/2006/relationships/image"/><Relationship Id="rId12" Target="../media/image49.jpeg" Type="http://schemas.openxmlformats.org/officeDocument/2006/relationships/image"/><Relationship Id="rId13" Target="../media/image50.jpeg" Type="http://schemas.openxmlformats.org/officeDocument/2006/relationships/image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Relationship Id="rId6" Target="../media/image44.jpeg" Type="http://schemas.openxmlformats.org/officeDocument/2006/relationships/image"/><Relationship Id="rId7" Target="../media/image45.jpeg" Type="http://schemas.openxmlformats.org/officeDocument/2006/relationships/image"/><Relationship Id="rId8" Target="../media/image46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11" Target="../media/image56.jpeg" Type="http://schemas.openxmlformats.org/officeDocument/2006/relationships/image"/><Relationship Id="rId12" Target="../media/image57.jpeg" Type="http://schemas.openxmlformats.org/officeDocument/2006/relationships/image"/><Relationship Id="rId13" Target="../media/image58.jpeg" Type="http://schemas.openxmlformats.org/officeDocument/2006/relationships/image"/><Relationship Id="rId14" Target="../media/image59.jpeg" Type="http://schemas.openxmlformats.org/officeDocument/2006/relationships/image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51.jpeg" Type="http://schemas.openxmlformats.org/officeDocument/2006/relationships/image"/><Relationship Id="rId5" Target="../media/image52.jpeg" Type="http://schemas.openxmlformats.org/officeDocument/2006/relationships/image"/><Relationship Id="rId6" Target="../media/image53.jpeg" Type="http://schemas.openxmlformats.org/officeDocument/2006/relationships/image"/><Relationship Id="rId7" Target="../media/image54.jpeg" Type="http://schemas.openxmlformats.org/officeDocument/2006/relationships/image"/><Relationship Id="rId8" Target="../media/image55.jpe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19" Target="../media/image10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11" Target="../media/image40.jpeg" Type="http://schemas.openxmlformats.org/officeDocument/2006/relationships/image"/><Relationship Id="rId12" Target="../media/image41.jpeg" Type="http://schemas.openxmlformats.org/officeDocument/2006/relationships/image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jpeg" Type="http://schemas.openxmlformats.org/officeDocument/2006/relationships/image"/><Relationship Id="rId5" Target="../media/image34.jpeg" Type="http://schemas.openxmlformats.org/officeDocument/2006/relationships/image"/><Relationship Id="rId6" Target="../media/image35.jpeg" Type="http://schemas.openxmlformats.org/officeDocument/2006/relationships/image"/><Relationship Id="rId7" Target="../media/image36.jpeg" Type="http://schemas.openxmlformats.org/officeDocument/2006/relationships/image"/><Relationship Id="rId8" Target="../media/image37.jpeg" Type="http://schemas.openxmlformats.org/officeDocument/2006/relationships/image"/><Relationship Id="rId9" Target="../media/image3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7944" y="-856011"/>
            <a:ext cx="6454198" cy="11370978"/>
            <a:chOff x="0" y="0"/>
            <a:chExt cx="5353494" cy="9431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3493" cy="9431762"/>
            </a:xfrm>
            <a:custGeom>
              <a:avLst/>
              <a:gdLst/>
              <a:ahLst/>
              <a:cxnLst/>
              <a:rect r="r" b="b" t="t" l="l"/>
              <a:pathLst>
                <a:path h="9431762" w="5353493">
                  <a:moveTo>
                    <a:pt x="5353493" y="9431762"/>
                  </a:moveTo>
                  <a:lnTo>
                    <a:pt x="0" y="9431762"/>
                  </a:lnTo>
                  <a:lnTo>
                    <a:pt x="0" y="0"/>
                  </a:lnTo>
                  <a:lnTo>
                    <a:pt x="5353493" y="9431762"/>
                  </a:lnTo>
                  <a:close/>
                </a:path>
              </a:pathLst>
            </a:custGeom>
            <a:solidFill>
              <a:srgbClr val="FFD834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2625517" y="1557534"/>
            <a:ext cx="7902687" cy="4627543"/>
            <a:chOff x="0" y="0"/>
            <a:chExt cx="8209447" cy="48071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09447" cy="4807171"/>
            </a:xfrm>
            <a:custGeom>
              <a:avLst/>
              <a:gdLst/>
              <a:ahLst/>
              <a:cxnLst/>
              <a:rect r="r" b="b" t="t" l="l"/>
              <a:pathLst>
                <a:path h="4807171" w="8209447">
                  <a:moveTo>
                    <a:pt x="8209447" y="4807171"/>
                  </a:moveTo>
                  <a:lnTo>
                    <a:pt x="0" y="4807171"/>
                  </a:lnTo>
                  <a:lnTo>
                    <a:pt x="0" y="0"/>
                  </a:lnTo>
                  <a:lnTo>
                    <a:pt x="8209447" y="4807171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767189" y="5823093"/>
            <a:ext cx="5406787" cy="4649837"/>
            <a:chOff x="0" y="0"/>
            <a:chExt cx="6350000" cy="5461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solidFill>
              <a:srgbClr val="F2EC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45349" y="266600"/>
            <a:ext cx="5305671" cy="4562877"/>
            <a:chOff x="0" y="0"/>
            <a:chExt cx="6350000" cy="5461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solidFill>
              <a:srgbClr val="FFF0A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28968" y="5227350"/>
            <a:ext cx="5268911" cy="4562877"/>
            <a:chOff x="0" y="0"/>
            <a:chExt cx="6350000" cy="5499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E2B80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155552" y="-70513"/>
            <a:ext cx="5268911" cy="4562877"/>
            <a:chOff x="0" y="0"/>
            <a:chExt cx="6350000" cy="5499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6910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5306854" y="3953568"/>
            <a:ext cx="12600520" cy="5521740"/>
            <a:chOff x="0" y="0"/>
            <a:chExt cx="16800693" cy="736232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731510" y="815901"/>
              <a:ext cx="13337674" cy="176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0559"/>
                </a:lnSpc>
              </a:pPr>
              <a:r>
                <a:rPr lang="en-US" sz="8799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 家教平台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485517" y="3314551"/>
              <a:ext cx="6821288" cy="968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166"/>
                </a:lnSpc>
              </a:pPr>
              <a:r>
                <a:rPr lang="en-US" sz="4404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組別 : 第五組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854226"/>
              <a:ext cx="16800693" cy="968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166"/>
                </a:lnSpc>
              </a:pPr>
              <a:r>
                <a:rPr lang="en-US" sz="4404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組員 : 盧彥辰、許碩宇、呂紹瑜、陳之翔、羅盈靜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787384" y="6393900"/>
              <a:ext cx="11225924" cy="968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166"/>
                </a:lnSpc>
              </a:pPr>
              <a:r>
                <a:rPr lang="en-US" sz="4404" spc="176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指導老師 : 許雅婷、錢達治 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1731510" y="1269543"/>
              <a:ext cx="5237140" cy="2121208"/>
            </a:xfrm>
            <a:custGeom>
              <a:avLst/>
              <a:gdLst/>
              <a:ahLst/>
              <a:cxnLst/>
              <a:rect r="r" b="b" t="t" l="l"/>
              <a:pathLst>
                <a:path h="2121208" w="5237140">
                  <a:moveTo>
                    <a:pt x="0" y="0"/>
                  </a:moveTo>
                  <a:lnTo>
                    <a:pt x="5237140" y="0"/>
                  </a:lnTo>
                  <a:lnTo>
                    <a:pt x="5237140" y="2121208"/>
                  </a:lnTo>
                  <a:lnTo>
                    <a:pt x="0" y="2121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2032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3147979" y="0"/>
              <a:ext cx="2404202" cy="2330147"/>
              <a:chOff x="0" y="0"/>
              <a:chExt cx="838632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863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8632">
                    <a:moveTo>
                      <a:pt x="419316" y="0"/>
                    </a:moveTo>
                    <a:cubicBezTo>
                      <a:pt x="187734" y="0"/>
                      <a:pt x="0" y="181951"/>
                      <a:pt x="0" y="406400"/>
                    </a:cubicBezTo>
                    <a:cubicBezTo>
                      <a:pt x="0" y="630849"/>
                      <a:pt x="187734" y="812800"/>
                      <a:pt x="419316" y="812800"/>
                    </a:cubicBezTo>
                    <a:cubicBezTo>
                      <a:pt x="650897" y="812800"/>
                      <a:pt x="838632" y="630849"/>
                      <a:pt x="838632" y="406400"/>
                    </a:cubicBezTo>
                    <a:cubicBezTo>
                      <a:pt x="838632" y="181951"/>
                      <a:pt x="650897" y="0"/>
                      <a:pt x="4193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622" y="57150"/>
                <a:ext cx="681388" cy="679450"/>
              </a:xfrm>
              <a:prstGeom prst="rect">
                <a:avLst/>
              </a:prstGeom>
            </p:spPr>
            <p:txBody>
              <a:bodyPr anchor="ctr" rtlCol="false" tIns="86876" lIns="86876" bIns="86876" rIns="86876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-1221998">
              <a:off x="2674054" y="284077"/>
              <a:ext cx="1376070" cy="1970934"/>
            </a:xfrm>
            <a:custGeom>
              <a:avLst/>
              <a:gdLst/>
              <a:ahLst/>
              <a:cxnLst/>
              <a:rect r="r" b="b" t="t" l="l"/>
              <a:pathLst>
                <a:path h="1970934" w="1376070">
                  <a:moveTo>
                    <a:pt x="0" y="0"/>
                  </a:moveTo>
                  <a:lnTo>
                    <a:pt x="1376070" y="0"/>
                  </a:lnTo>
                  <a:lnTo>
                    <a:pt x="1376070" y="1970933"/>
                  </a:lnTo>
                  <a:lnTo>
                    <a:pt x="0" y="1970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664958" y="1012674"/>
              <a:ext cx="5728890" cy="1147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47"/>
                </a:lnSpc>
              </a:pPr>
              <a:r>
                <a:rPr lang="en-US" sz="5033" spc="493">
                  <a:solidFill>
                    <a:srgbClr val="0C77D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Learn</a:t>
              </a:r>
              <a:r>
                <a:rPr lang="en-US" sz="5033" spc="493">
                  <a:solidFill>
                    <a:srgbClr val="FFC83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Link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75" y="5143500"/>
            <a:ext cx="1347279" cy="2348199"/>
          </a:xfrm>
          <a:custGeom>
            <a:avLst/>
            <a:gdLst/>
            <a:ahLst/>
            <a:cxnLst/>
            <a:rect r="r" b="b" t="t" l="l"/>
            <a:pathLst>
              <a:path h="2348199" w="1347279">
                <a:moveTo>
                  <a:pt x="0" y="0"/>
                </a:moveTo>
                <a:lnTo>
                  <a:pt x="1347279" y="0"/>
                </a:lnTo>
                <a:lnTo>
                  <a:pt x="1347279" y="2348199"/>
                </a:lnTo>
                <a:lnTo>
                  <a:pt x="0" y="234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671129" y="5080229"/>
            <a:ext cx="16175506" cy="0"/>
          </a:xfrm>
          <a:prstGeom prst="line">
            <a:avLst/>
          </a:prstGeom>
          <a:ln cap="rnd" w="16192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370491" y="604643"/>
            <a:ext cx="609600" cy="1660703"/>
            <a:chOff x="0" y="0"/>
            <a:chExt cx="140633" cy="383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633" cy="383119"/>
            </a:xfrm>
            <a:custGeom>
              <a:avLst/>
              <a:gdLst/>
              <a:ahLst/>
              <a:cxnLst/>
              <a:rect r="r" b="b" t="t" l="l"/>
              <a:pathLst>
                <a:path h="383119" w="140633">
                  <a:moveTo>
                    <a:pt x="0" y="0"/>
                  </a:moveTo>
                  <a:lnTo>
                    <a:pt x="140633" y="0"/>
                  </a:lnTo>
                  <a:lnTo>
                    <a:pt x="140633" y="383119"/>
                  </a:lnTo>
                  <a:lnTo>
                    <a:pt x="0" y="383119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0633" cy="430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學生提案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5675" y="3284012"/>
            <a:ext cx="1575454" cy="1673789"/>
          </a:xfrm>
          <a:custGeom>
            <a:avLst/>
            <a:gdLst/>
            <a:ahLst/>
            <a:cxnLst/>
            <a:rect r="r" b="b" t="t" l="l"/>
            <a:pathLst>
              <a:path h="1673789" w="1575454">
                <a:moveTo>
                  <a:pt x="0" y="0"/>
                </a:moveTo>
                <a:lnTo>
                  <a:pt x="1575454" y="0"/>
                </a:lnTo>
                <a:lnTo>
                  <a:pt x="1575454" y="1673789"/>
                </a:lnTo>
                <a:lnTo>
                  <a:pt x="0" y="1673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0491" y="8039697"/>
            <a:ext cx="609600" cy="1692364"/>
            <a:chOff x="0" y="0"/>
            <a:chExt cx="140633" cy="3904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633" cy="390424"/>
            </a:xfrm>
            <a:custGeom>
              <a:avLst/>
              <a:gdLst/>
              <a:ahLst/>
              <a:cxnLst/>
              <a:rect r="r" b="b" t="t" l="l"/>
              <a:pathLst>
                <a:path h="390424" w="140633">
                  <a:moveTo>
                    <a:pt x="0" y="0"/>
                  </a:moveTo>
                  <a:lnTo>
                    <a:pt x="140633" y="0"/>
                  </a:lnTo>
                  <a:lnTo>
                    <a:pt x="140633" y="390424"/>
                  </a:lnTo>
                  <a:lnTo>
                    <a:pt x="0" y="390424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0633" cy="43804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我是老師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31131" y="3464031"/>
            <a:ext cx="973856" cy="3232328"/>
            <a:chOff x="0" y="0"/>
            <a:chExt cx="475357" cy="15777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2684" y="0"/>
              <a:ext cx="429989" cy="1577758"/>
            </a:xfrm>
            <a:custGeom>
              <a:avLst/>
              <a:gdLst/>
              <a:ahLst/>
              <a:cxnLst/>
              <a:rect r="r" b="b" t="t" l="l"/>
              <a:pathLst>
                <a:path h="1577758" w="429989">
                  <a:moveTo>
                    <a:pt x="214994" y="0"/>
                  </a:moveTo>
                  <a:lnTo>
                    <a:pt x="214994" y="0"/>
                  </a:lnTo>
                  <a:cubicBezTo>
                    <a:pt x="154902" y="0"/>
                    <a:pt x="97716" y="25862"/>
                    <a:pt x="58031" y="70986"/>
                  </a:cubicBezTo>
                  <a:cubicBezTo>
                    <a:pt x="18346" y="116110"/>
                    <a:pt x="0" y="176131"/>
                    <a:pt x="7676" y="235731"/>
                  </a:cubicBezTo>
                  <a:lnTo>
                    <a:pt x="28116" y="394439"/>
                  </a:lnTo>
                  <a:cubicBezTo>
                    <a:pt x="61843" y="656318"/>
                    <a:pt x="61843" y="921440"/>
                    <a:pt x="28116" y="1183318"/>
                  </a:cubicBezTo>
                  <a:lnTo>
                    <a:pt x="7676" y="1342027"/>
                  </a:lnTo>
                  <a:cubicBezTo>
                    <a:pt x="0" y="1401627"/>
                    <a:pt x="18346" y="1461648"/>
                    <a:pt x="58031" y="1506772"/>
                  </a:cubicBezTo>
                  <a:cubicBezTo>
                    <a:pt x="97716" y="1551896"/>
                    <a:pt x="154902" y="1577758"/>
                    <a:pt x="214994" y="1577758"/>
                  </a:cubicBezTo>
                  <a:lnTo>
                    <a:pt x="214994" y="1577758"/>
                  </a:lnTo>
                  <a:cubicBezTo>
                    <a:pt x="275087" y="1577758"/>
                    <a:pt x="332273" y="1551896"/>
                    <a:pt x="371958" y="1506772"/>
                  </a:cubicBezTo>
                  <a:cubicBezTo>
                    <a:pt x="411643" y="1461648"/>
                    <a:pt x="429989" y="1401627"/>
                    <a:pt x="422313" y="1342027"/>
                  </a:cubicBezTo>
                  <a:lnTo>
                    <a:pt x="401873" y="1183318"/>
                  </a:lnTo>
                  <a:cubicBezTo>
                    <a:pt x="368145" y="921440"/>
                    <a:pt x="368145" y="656318"/>
                    <a:pt x="401873" y="394439"/>
                  </a:cubicBezTo>
                  <a:lnTo>
                    <a:pt x="422313" y="235731"/>
                  </a:lnTo>
                  <a:cubicBezTo>
                    <a:pt x="429989" y="176131"/>
                    <a:pt x="411643" y="116110"/>
                    <a:pt x="371958" y="70986"/>
                  </a:cubicBezTo>
                  <a:cubicBezTo>
                    <a:pt x="332273" y="25862"/>
                    <a:pt x="275087" y="0"/>
                    <a:pt x="214994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88900" y="-47625"/>
              <a:ext cx="297557" cy="16253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信箱/手機溝通確認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439502" y="42774"/>
            <a:ext cx="4021059" cy="2882374"/>
          </a:xfrm>
          <a:custGeom>
            <a:avLst/>
            <a:gdLst/>
            <a:ahLst/>
            <a:cxnLst/>
            <a:rect r="r" b="b" t="t" l="l"/>
            <a:pathLst>
              <a:path h="2882374" w="4021059">
                <a:moveTo>
                  <a:pt x="0" y="0"/>
                </a:moveTo>
                <a:lnTo>
                  <a:pt x="4021060" y="0"/>
                </a:lnTo>
                <a:lnTo>
                  <a:pt x="4021060" y="2882374"/>
                </a:lnTo>
                <a:lnTo>
                  <a:pt x="0" y="288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27" t="0" r="-935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062044" y="2908225"/>
            <a:ext cx="2775976" cy="717728"/>
            <a:chOff x="0" y="0"/>
            <a:chExt cx="640410" cy="1655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0410" cy="165578"/>
            </a:xfrm>
            <a:custGeom>
              <a:avLst/>
              <a:gdLst/>
              <a:ahLst/>
              <a:cxnLst/>
              <a:rect r="r" b="b" t="t" l="l"/>
              <a:pathLst>
                <a:path h="165578" w="640410">
                  <a:moveTo>
                    <a:pt x="82789" y="0"/>
                  </a:moveTo>
                  <a:lnTo>
                    <a:pt x="557621" y="0"/>
                  </a:lnTo>
                  <a:cubicBezTo>
                    <a:pt x="603344" y="0"/>
                    <a:pt x="640410" y="37066"/>
                    <a:pt x="640410" y="82789"/>
                  </a:cubicBezTo>
                  <a:lnTo>
                    <a:pt x="640410" y="82789"/>
                  </a:lnTo>
                  <a:cubicBezTo>
                    <a:pt x="640410" y="128512"/>
                    <a:pt x="603344" y="165578"/>
                    <a:pt x="557621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40410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已接案的學生 - 進行中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 flipV="true">
            <a:off x="10450032" y="3625953"/>
            <a:ext cx="4207" cy="1464322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2460562" y="64589"/>
            <a:ext cx="2864139" cy="2860559"/>
          </a:xfrm>
          <a:custGeom>
            <a:avLst/>
            <a:gdLst/>
            <a:ahLst/>
            <a:cxnLst/>
            <a:rect r="r" b="b" t="t" l="l"/>
            <a:pathLst>
              <a:path h="2860559" w="2864139">
                <a:moveTo>
                  <a:pt x="0" y="0"/>
                </a:moveTo>
                <a:lnTo>
                  <a:pt x="2864138" y="0"/>
                </a:lnTo>
                <a:lnTo>
                  <a:pt x="2864138" y="2860559"/>
                </a:lnTo>
                <a:lnTo>
                  <a:pt x="0" y="2860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513" t="0" r="-49513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112873" y="2925148"/>
            <a:ext cx="1559516" cy="717728"/>
            <a:chOff x="0" y="0"/>
            <a:chExt cx="359776" cy="1655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9776" cy="165578"/>
            </a:xfrm>
            <a:custGeom>
              <a:avLst/>
              <a:gdLst/>
              <a:ahLst/>
              <a:cxnLst/>
              <a:rect r="r" b="b" t="t" l="l"/>
              <a:pathLst>
                <a:path h="165578" w="359776">
                  <a:moveTo>
                    <a:pt x="82789" y="0"/>
                  </a:moveTo>
                  <a:lnTo>
                    <a:pt x="276987" y="0"/>
                  </a:lnTo>
                  <a:cubicBezTo>
                    <a:pt x="322710" y="0"/>
                    <a:pt x="359776" y="37066"/>
                    <a:pt x="359776" y="82789"/>
                  </a:cubicBezTo>
                  <a:lnTo>
                    <a:pt x="359776" y="82789"/>
                  </a:lnTo>
                  <a:cubicBezTo>
                    <a:pt x="359776" y="128512"/>
                    <a:pt x="322710" y="165578"/>
                    <a:pt x="276987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59776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學生課表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13892631" y="3642876"/>
            <a:ext cx="0" cy="1447082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4" id="24"/>
          <p:cNvGrpSpPr/>
          <p:nvPr/>
        </p:nvGrpSpPr>
        <p:grpSpPr>
          <a:xfrm rot="0">
            <a:off x="15867537" y="2908225"/>
            <a:ext cx="1778465" cy="717728"/>
            <a:chOff x="0" y="0"/>
            <a:chExt cx="410287" cy="1655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0287" cy="165578"/>
            </a:xfrm>
            <a:custGeom>
              <a:avLst/>
              <a:gdLst/>
              <a:ahLst/>
              <a:cxnLst/>
              <a:rect r="r" b="b" t="t" l="l"/>
              <a:pathLst>
                <a:path h="165578" w="410287">
                  <a:moveTo>
                    <a:pt x="82789" y="0"/>
                  </a:moveTo>
                  <a:lnTo>
                    <a:pt x="327498" y="0"/>
                  </a:lnTo>
                  <a:cubicBezTo>
                    <a:pt x="373221" y="0"/>
                    <a:pt x="410287" y="37066"/>
                    <a:pt x="410287" y="82789"/>
                  </a:cubicBezTo>
                  <a:lnTo>
                    <a:pt x="410287" y="82789"/>
                  </a:lnTo>
                  <a:cubicBezTo>
                    <a:pt x="410287" y="128512"/>
                    <a:pt x="373221" y="165578"/>
                    <a:pt x="327498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10287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學生紀錄表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324700" y="42774"/>
            <a:ext cx="2864139" cy="2860559"/>
          </a:xfrm>
          <a:custGeom>
            <a:avLst/>
            <a:gdLst/>
            <a:ahLst/>
            <a:cxnLst/>
            <a:rect r="r" b="b" t="t" l="l"/>
            <a:pathLst>
              <a:path h="2860559" w="2864139">
                <a:moveTo>
                  <a:pt x="0" y="0"/>
                </a:moveTo>
                <a:lnTo>
                  <a:pt x="2864139" y="0"/>
                </a:lnTo>
                <a:lnTo>
                  <a:pt x="2864139" y="2860558"/>
                </a:lnTo>
                <a:lnTo>
                  <a:pt x="0" y="2860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153" t="0" r="-49153" b="0"/>
            </a:stretch>
          </a:blipFill>
        </p:spPr>
      </p:sp>
      <p:sp>
        <p:nvSpPr>
          <p:cNvPr name="AutoShape 28" id="28"/>
          <p:cNvSpPr/>
          <p:nvPr/>
        </p:nvSpPr>
        <p:spPr>
          <a:xfrm flipH="true" flipV="true">
            <a:off x="16756770" y="3625953"/>
            <a:ext cx="0" cy="1464156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3227940" y="778897"/>
            <a:ext cx="3511669" cy="2129328"/>
          </a:xfrm>
          <a:custGeom>
            <a:avLst/>
            <a:gdLst/>
            <a:ahLst/>
            <a:cxnLst/>
            <a:rect r="r" b="b" t="t" l="l"/>
            <a:pathLst>
              <a:path h="2129328" w="3511669">
                <a:moveTo>
                  <a:pt x="0" y="0"/>
                </a:moveTo>
                <a:lnTo>
                  <a:pt x="3511669" y="0"/>
                </a:lnTo>
                <a:lnTo>
                  <a:pt x="3511669" y="2129328"/>
                </a:lnTo>
                <a:lnTo>
                  <a:pt x="0" y="2129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364" t="-14498" r="-9339" b="-4372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30" id="30"/>
          <p:cNvGrpSpPr/>
          <p:nvPr/>
        </p:nvGrpSpPr>
        <p:grpSpPr>
          <a:xfrm rot="0">
            <a:off x="3887407" y="2903332"/>
            <a:ext cx="2192735" cy="717728"/>
            <a:chOff x="0" y="0"/>
            <a:chExt cx="505858" cy="16557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05858" cy="165578"/>
            </a:xfrm>
            <a:custGeom>
              <a:avLst/>
              <a:gdLst/>
              <a:ahLst/>
              <a:cxnLst/>
              <a:rect r="r" b="b" t="t" l="l"/>
              <a:pathLst>
                <a:path h="165578" w="505858">
                  <a:moveTo>
                    <a:pt x="82789" y="0"/>
                  </a:moveTo>
                  <a:lnTo>
                    <a:pt x="423069" y="0"/>
                  </a:lnTo>
                  <a:cubicBezTo>
                    <a:pt x="468792" y="0"/>
                    <a:pt x="505858" y="37066"/>
                    <a:pt x="505858" y="82789"/>
                  </a:cubicBezTo>
                  <a:lnTo>
                    <a:pt x="505858" y="82789"/>
                  </a:lnTo>
                  <a:cubicBezTo>
                    <a:pt x="505858" y="128512"/>
                    <a:pt x="468792" y="165578"/>
                    <a:pt x="423069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505858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被老師聯絡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4983774" y="3621060"/>
            <a:ext cx="0" cy="1469284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6780556" y="2925148"/>
            <a:ext cx="1754403" cy="717728"/>
            <a:chOff x="0" y="0"/>
            <a:chExt cx="404736" cy="16557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04736" cy="165578"/>
            </a:xfrm>
            <a:custGeom>
              <a:avLst/>
              <a:gdLst/>
              <a:ahLst/>
              <a:cxnLst/>
              <a:rect r="r" b="b" t="t" l="l"/>
              <a:pathLst>
                <a:path h="165578" w="404736">
                  <a:moveTo>
                    <a:pt x="82789" y="0"/>
                  </a:moveTo>
                  <a:lnTo>
                    <a:pt x="321947" y="0"/>
                  </a:lnTo>
                  <a:cubicBezTo>
                    <a:pt x="367670" y="0"/>
                    <a:pt x="404736" y="37066"/>
                    <a:pt x="404736" y="82789"/>
                  </a:cubicBezTo>
                  <a:lnTo>
                    <a:pt x="404736" y="82789"/>
                  </a:lnTo>
                  <a:cubicBezTo>
                    <a:pt x="404736" y="128512"/>
                    <a:pt x="367670" y="165578"/>
                    <a:pt x="321947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404736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時間地點確認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6718593" y="1221376"/>
            <a:ext cx="1878329" cy="1686849"/>
          </a:xfrm>
          <a:custGeom>
            <a:avLst/>
            <a:gdLst/>
            <a:ahLst/>
            <a:cxnLst/>
            <a:rect r="r" b="b" t="t" l="l"/>
            <a:pathLst>
              <a:path h="1686849" w="1878329">
                <a:moveTo>
                  <a:pt x="0" y="0"/>
                </a:moveTo>
                <a:lnTo>
                  <a:pt x="1878329" y="0"/>
                </a:lnTo>
                <a:lnTo>
                  <a:pt x="1878329" y="1686849"/>
                </a:lnTo>
                <a:lnTo>
                  <a:pt x="0" y="16868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173" t="-12561" r="-37774" b="-6266"/>
            </a:stretch>
          </a:blipFill>
        </p:spPr>
      </p:sp>
      <p:sp>
        <p:nvSpPr>
          <p:cNvPr name="AutoShape 38" id="38"/>
          <p:cNvSpPr/>
          <p:nvPr/>
        </p:nvSpPr>
        <p:spPr>
          <a:xfrm flipV="true">
            <a:off x="7657757" y="3642876"/>
            <a:ext cx="0" cy="1437319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9" id="39"/>
          <p:cNvGrpSpPr/>
          <p:nvPr/>
        </p:nvGrpSpPr>
        <p:grpSpPr>
          <a:xfrm rot="0">
            <a:off x="1671129" y="2925148"/>
            <a:ext cx="1424737" cy="717728"/>
            <a:chOff x="0" y="0"/>
            <a:chExt cx="328683" cy="16557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28683" cy="165578"/>
            </a:xfrm>
            <a:custGeom>
              <a:avLst/>
              <a:gdLst/>
              <a:ahLst/>
              <a:cxnLst/>
              <a:rect r="r" b="b" t="t" l="l"/>
              <a:pathLst>
                <a:path h="165578" w="328683">
                  <a:moveTo>
                    <a:pt x="82789" y="0"/>
                  </a:moveTo>
                  <a:lnTo>
                    <a:pt x="245894" y="0"/>
                  </a:lnTo>
                  <a:cubicBezTo>
                    <a:pt x="291617" y="0"/>
                    <a:pt x="328683" y="37066"/>
                    <a:pt x="328683" y="82789"/>
                  </a:cubicBezTo>
                  <a:lnTo>
                    <a:pt x="328683" y="82789"/>
                  </a:lnTo>
                  <a:cubicBezTo>
                    <a:pt x="328683" y="128512"/>
                    <a:pt x="291617" y="165578"/>
                    <a:pt x="245894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328683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學生提案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 flipV="true">
            <a:off x="2383498" y="3642876"/>
            <a:ext cx="0" cy="1437354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371583" y="722071"/>
            <a:ext cx="2023830" cy="2203077"/>
          </a:xfrm>
          <a:custGeom>
            <a:avLst/>
            <a:gdLst/>
            <a:ahLst/>
            <a:cxnLst/>
            <a:rect r="r" b="b" t="t" l="l"/>
            <a:pathLst>
              <a:path h="2203077" w="2023830">
                <a:moveTo>
                  <a:pt x="0" y="0"/>
                </a:moveTo>
                <a:lnTo>
                  <a:pt x="2023829" y="0"/>
                </a:lnTo>
                <a:lnTo>
                  <a:pt x="2023829" y="2203077"/>
                </a:lnTo>
                <a:lnTo>
                  <a:pt x="0" y="22030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5069" t="0" r="-52816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671129" y="5080229"/>
            <a:ext cx="4986626" cy="4832269"/>
            <a:chOff x="0" y="0"/>
            <a:chExt cx="6648834" cy="6443025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1637724" y="1649827"/>
              <a:ext cx="3373386" cy="956970"/>
              <a:chOff x="0" y="0"/>
              <a:chExt cx="583673" cy="165578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58367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83673">
                    <a:moveTo>
                      <a:pt x="82789" y="0"/>
                    </a:moveTo>
                    <a:lnTo>
                      <a:pt x="500884" y="0"/>
                    </a:lnTo>
                    <a:cubicBezTo>
                      <a:pt x="546607" y="0"/>
                      <a:pt x="583673" y="37066"/>
                      <a:pt x="583673" y="82789"/>
                    </a:cubicBezTo>
                    <a:lnTo>
                      <a:pt x="583673" y="82789"/>
                    </a:lnTo>
                    <a:cubicBezTo>
                      <a:pt x="583673" y="128512"/>
                      <a:pt x="546607" y="165578"/>
                      <a:pt x="500884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583673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收藏/聯絡學生</a:t>
                </a: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0" y="2606797"/>
              <a:ext cx="6648834" cy="3836228"/>
            </a:xfrm>
            <a:custGeom>
              <a:avLst/>
              <a:gdLst/>
              <a:ahLst/>
              <a:cxnLst/>
              <a:rect r="r" b="b" t="t" l="l"/>
              <a:pathLst>
                <a:path h="3836228" w="6648834">
                  <a:moveTo>
                    <a:pt x="0" y="0"/>
                  </a:moveTo>
                  <a:lnTo>
                    <a:pt x="6648834" y="0"/>
                  </a:lnTo>
                  <a:lnTo>
                    <a:pt x="6648834" y="3836228"/>
                  </a:lnTo>
                  <a:lnTo>
                    <a:pt x="0" y="3836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4540" t="-13791" r="-10666" b="-8488"/>
              </a:stretch>
            </a:blipFill>
          </p:spPr>
        </p:sp>
        <p:sp>
          <p:nvSpPr>
            <p:cNvPr name="AutoShape 49" id="49"/>
            <p:cNvSpPr/>
            <p:nvPr/>
          </p:nvSpPr>
          <p:spPr>
            <a:xfrm>
              <a:off x="3324417" y="0"/>
              <a:ext cx="0" cy="1649827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14982496" y="6317599"/>
            <a:ext cx="2864139" cy="3578286"/>
            <a:chOff x="0" y="0"/>
            <a:chExt cx="3818852" cy="4771048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723782" y="0"/>
              <a:ext cx="2371287" cy="956970"/>
              <a:chOff x="0" y="0"/>
              <a:chExt cx="410287" cy="16557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0287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410287">
                    <a:moveTo>
                      <a:pt x="82789" y="0"/>
                    </a:moveTo>
                    <a:lnTo>
                      <a:pt x="327498" y="0"/>
                    </a:lnTo>
                    <a:cubicBezTo>
                      <a:pt x="373221" y="0"/>
                      <a:pt x="410287" y="37066"/>
                      <a:pt x="410287" y="82789"/>
                    </a:cubicBezTo>
                    <a:lnTo>
                      <a:pt x="410287" y="82789"/>
                    </a:lnTo>
                    <a:cubicBezTo>
                      <a:pt x="410287" y="128512"/>
                      <a:pt x="373221" y="165578"/>
                      <a:pt x="327498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410287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老師紀錄表</a:t>
                </a:r>
              </a:p>
            </p:txBody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0" y="956970"/>
              <a:ext cx="3818852" cy="3814078"/>
            </a:xfrm>
            <a:custGeom>
              <a:avLst/>
              <a:gdLst/>
              <a:ahLst/>
              <a:cxnLst/>
              <a:rect r="r" b="b" t="t" l="l"/>
              <a:pathLst>
                <a:path h="3814078" w="3818852">
                  <a:moveTo>
                    <a:pt x="0" y="0"/>
                  </a:moveTo>
                  <a:lnTo>
                    <a:pt x="3818852" y="0"/>
                  </a:lnTo>
                  <a:lnTo>
                    <a:pt x="3818852" y="3814078"/>
                  </a:lnTo>
                  <a:lnTo>
                    <a:pt x="0" y="381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7051" t="0" r="-47051" b="0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2019197" y="6317599"/>
            <a:ext cx="2864139" cy="3578286"/>
            <a:chOff x="0" y="0"/>
            <a:chExt cx="3818852" cy="4771048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869748" y="0"/>
              <a:ext cx="2079355" cy="956970"/>
              <a:chOff x="0" y="0"/>
              <a:chExt cx="359776" cy="165578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59776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59776">
                    <a:moveTo>
                      <a:pt x="82789" y="0"/>
                    </a:moveTo>
                    <a:lnTo>
                      <a:pt x="276987" y="0"/>
                    </a:lnTo>
                    <a:cubicBezTo>
                      <a:pt x="322710" y="0"/>
                      <a:pt x="359776" y="37066"/>
                      <a:pt x="359776" y="82789"/>
                    </a:cubicBezTo>
                    <a:lnTo>
                      <a:pt x="359776" y="82789"/>
                    </a:lnTo>
                    <a:cubicBezTo>
                      <a:pt x="359776" y="128512"/>
                      <a:pt x="322710" y="165578"/>
                      <a:pt x="276987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359776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老師課表</a:t>
                </a:r>
              </a:p>
            </p:txBody>
          </p:sp>
        </p:grpSp>
        <p:sp>
          <p:nvSpPr>
            <p:cNvPr name="Freeform 59" id="59"/>
            <p:cNvSpPr/>
            <p:nvPr/>
          </p:nvSpPr>
          <p:spPr>
            <a:xfrm flipH="false" flipV="false" rot="0">
              <a:off x="0" y="956970"/>
              <a:ext cx="3818852" cy="3814078"/>
            </a:xfrm>
            <a:custGeom>
              <a:avLst/>
              <a:gdLst/>
              <a:ahLst/>
              <a:cxnLst/>
              <a:rect r="r" b="b" t="t" l="l"/>
              <a:pathLst>
                <a:path h="3814078" w="3818852">
                  <a:moveTo>
                    <a:pt x="0" y="0"/>
                  </a:moveTo>
                  <a:lnTo>
                    <a:pt x="3818852" y="0"/>
                  </a:lnTo>
                  <a:lnTo>
                    <a:pt x="3818852" y="3814078"/>
                  </a:lnTo>
                  <a:lnTo>
                    <a:pt x="0" y="381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50239" t="0" r="-50239" b="0"/>
              </a:stretch>
            </a:blip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7902888" y="6317599"/>
            <a:ext cx="4021059" cy="3578286"/>
            <a:chOff x="0" y="0"/>
            <a:chExt cx="5361412" cy="477104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956970"/>
              <a:ext cx="5361412" cy="3814078"/>
            </a:xfrm>
            <a:custGeom>
              <a:avLst/>
              <a:gdLst/>
              <a:ahLst/>
              <a:cxnLst/>
              <a:rect r="r" b="b" t="t" l="l"/>
              <a:pathLst>
                <a:path h="3814078" w="5361412">
                  <a:moveTo>
                    <a:pt x="0" y="0"/>
                  </a:moveTo>
                  <a:lnTo>
                    <a:pt x="5361412" y="0"/>
                  </a:lnTo>
                  <a:lnTo>
                    <a:pt x="5361412" y="3814078"/>
                  </a:lnTo>
                  <a:lnTo>
                    <a:pt x="0" y="381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50669" t="-11504" r="-113768" b="-71650"/>
              </a:stretch>
            </a:blipFill>
          </p:spPr>
        </p:sp>
        <p:grpSp>
          <p:nvGrpSpPr>
            <p:cNvPr name="Group 62" id="62"/>
            <p:cNvGrpSpPr/>
            <p:nvPr/>
          </p:nvGrpSpPr>
          <p:grpSpPr>
            <a:xfrm rot="0">
              <a:off x="744565" y="0"/>
              <a:ext cx="3872282" cy="956970"/>
              <a:chOff x="0" y="0"/>
              <a:chExt cx="669993" cy="165578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66999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669993">
                    <a:moveTo>
                      <a:pt x="82789" y="0"/>
                    </a:moveTo>
                    <a:lnTo>
                      <a:pt x="587204" y="0"/>
                    </a:lnTo>
                    <a:cubicBezTo>
                      <a:pt x="632927" y="0"/>
                      <a:pt x="669993" y="37066"/>
                      <a:pt x="669993" y="82789"/>
                    </a:cubicBezTo>
                    <a:lnTo>
                      <a:pt x="669993" y="82789"/>
                    </a:lnTo>
                    <a:cubicBezTo>
                      <a:pt x="669993" y="128512"/>
                      <a:pt x="632927" y="165578"/>
                      <a:pt x="587204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669993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已接案的老師 - 進行中</a:t>
                </a: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12" y="2530323"/>
            <a:ext cx="1347279" cy="2348199"/>
          </a:xfrm>
          <a:custGeom>
            <a:avLst/>
            <a:gdLst/>
            <a:ahLst/>
            <a:cxnLst/>
            <a:rect r="r" b="b" t="t" l="l"/>
            <a:pathLst>
              <a:path h="2348199" w="1347279">
                <a:moveTo>
                  <a:pt x="0" y="0"/>
                </a:moveTo>
                <a:lnTo>
                  <a:pt x="1347279" y="0"/>
                </a:lnTo>
                <a:lnTo>
                  <a:pt x="1347279" y="2348199"/>
                </a:lnTo>
                <a:lnTo>
                  <a:pt x="0" y="234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671129" y="5080229"/>
            <a:ext cx="16175506" cy="0"/>
          </a:xfrm>
          <a:prstGeom prst="line">
            <a:avLst/>
          </a:prstGeom>
          <a:ln cap="rnd" w="16192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370491" y="604643"/>
            <a:ext cx="609600" cy="1660703"/>
            <a:chOff x="0" y="0"/>
            <a:chExt cx="140633" cy="383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633" cy="383119"/>
            </a:xfrm>
            <a:custGeom>
              <a:avLst/>
              <a:gdLst/>
              <a:ahLst/>
              <a:cxnLst/>
              <a:rect r="r" b="b" t="t" l="l"/>
              <a:pathLst>
                <a:path h="383119" w="140633">
                  <a:moveTo>
                    <a:pt x="0" y="0"/>
                  </a:moveTo>
                  <a:lnTo>
                    <a:pt x="140633" y="0"/>
                  </a:lnTo>
                  <a:lnTo>
                    <a:pt x="140633" y="383119"/>
                  </a:lnTo>
                  <a:lnTo>
                    <a:pt x="0" y="383119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0633" cy="430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老師提案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8525" y="5143500"/>
            <a:ext cx="1575454" cy="1673789"/>
          </a:xfrm>
          <a:custGeom>
            <a:avLst/>
            <a:gdLst/>
            <a:ahLst/>
            <a:cxnLst/>
            <a:rect r="r" b="b" t="t" l="l"/>
            <a:pathLst>
              <a:path h="1673789" w="1575454">
                <a:moveTo>
                  <a:pt x="0" y="0"/>
                </a:moveTo>
                <a:lnTo>
                  <a:pt x="1575454" y="0"/>
                </a:lnTo>
                <a:lnTo>
                  <a:pt x="1575454" y="1673789"/>
                </a:lnTo>
                <a:lnTo>
                  <a:pt x="0" y="1673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0491" y="8039697"/>
            <a:ext cx="609600" cy="1692364"/>
            <a:chOff x="0" y="0"/>
            <a:chExt cx="140633" cy="3904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633" cy="390424"/>
            </a:xfrm>
            <a:custGeom>
              <a:avLst/>
              <a:gdLst/>
              <a:ahLst/>
              <a:cxnLst/>
              <a:rect r="r" b="b" t="t" l="l"/>
              <a:pathLst>
                <a:path h="390424" w="140633">
                  <a:moveTo>
                    <a:pt x="0" y="0"/>
                  </a:moveTo>
                  <a:lnTo>
                    <a:pt x="140633" y="0"/>
                  </a:lnTo>
                  <a:lnTo>
                    <a:pt x="140633" y="390424"/>
                  </a:lnTo>
                  <a:lnTo>
                    <a:pt x="0" y="390424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0633" cy="43804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我是學生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31131" y="3464031"/>
            <a:ext cx="973856" cy="3232328"/>
            <a:chOff x="0" y="0"/>
            <a:chExt cx="475357" cy="15777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2684" y="0"/>
              <a:ext cx="429989" cy="1577758"/>
            </a:xfrm>
            <a:custGeom>
              <a:avLst/>
              <a:gdLst/>
              <a:ahLst/>
              <a:cxnLst/>
              <a:rect r="r" b="b" t="t" l="l"/>
              <a:pathLst>
                <a:path h="1577758" w="429989">
                  <a:moveTo>
                    <a:pt x="214994" y="0"/>
                  </a:moveTo>
                  <a:lnTo>
                    <a:pt x="214994" y="0"/>
                  </a:lnTo>
                  <a:cubicBezTo>
                    <a:pt x="154902" y="0"/>
                    <a:pt x="97716" y="25862"/>
                    <a:pt x="58031" y="70986"/>
                  </a:cubicBezTo>
                  <a:cubicBezTo>
                    <a:pt x="18346" y="116110"/>
                    <a:pt x="0" y="176131"/>
                    <a:pt x="7676" y="235731"/>
                  </a:cubicBezTo>
                  <a:lnTo>
                    <a:pt x="28116" y="394439"/>
                  </a:lnTo>
                  <a:cubicBezTo>
                    <a:pt x="61843" y="656318"/>
                    <a:pt x="61843" y="921440"/>
                    <a:pt x="28116" y="1183318"/>
                  </a:cubicBezTo>
                  <a:lnTo>
                    <a:pt x="7676" y="1342027"/>
                  </a:lnTo>
                  <a:cubicBezTo>
                    <a:pt x="0" y="1401627"/>
                    <a:pt x="18346" y="1461648"/>
                    <a:pt x="58031" y="1506772"/>
                  </a:cubicBezTo>
                  <a:cubicBezTo>
                    <a:pt x="97716" y="1551896"/>
                    <a:pt x="154902" y="1577758"/>
                    <a:pt x="214994" y="1577758"/>
                  </a:cubicBezTo>
                  <a:lnTo>
                    <a:pt x="214994" y="1577758"/>
                  </a:lnTo>
                  <a:cubicBezTo>
                    <a:pt x="275087" y="1577758"/>
                    <a:pt x="332273" y="1551896"/>
                    <a:pt x="371958" y="1506772"/>
                  </a:cubicBezTo>
                  <a:cubicBezTo>
                    <a:pt x="411643" y="1461648"/>
                    <a:pt x="429989" y="1401627"/>
                    <a:pt x="422313" y="1342027"/>
                  </a:cubicBezTo>
                  <a:lnTo>
                    <a:pt x="401873" y="1183318"/>
                  </a:lnTo>
                  <a:cubicBezTo>
                    <a:pt x="368145" y="921440"/>
                    <a:pt x="368145" y="656318"/>
                    <a:pt x="401873" y="394439"/>
                  </a:cubicBezTo>
                  <a:lnTo>
                    <a:pt x="422313" y="235731"/>
                  </a:lnTo>
                  <a:cubicBezTo>
                    <a:pt x="429989" y="176131"/>
                    <a:pt x="411643" y="116110"/>
                    <a:pt x="371958" y="70986"/>
                  </a:cubicBezTo>
                  <a:cubicBezTo>
                    <a:pt x="332273" y="25862"/>
                    <a:pt x="275087" y="0"/>
                    <a:pt x="214994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88900" y="-47625"/>
              <a:ext cx="297557" cy="16253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信箱/手機溝通確認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439502" y="42774"/>
            <a:ext cx="4021059" cy="2882374"/>
          </a:xfrm>
          <a:custGeom>
            <a:avLst/>
            <a:gdLst/>
            <a:ahLst/>
            <a:cxnLst/>
            <a:rect r="r" b="b" t="t" l="l"/>
            <a:pathLst>
              <a:path h="2882374" w="4021059">
                <a:moveTo>
                  <a:pt x="0" y="0"/>
                </a:moveTo>
                <a:lnTo>
                  <a:pt x="4021060" y="0"/>
                </a:lnTo>
                <a:lnTo>
                  <a:pt x="4021060" y="2882374"/>
                </a:lnTo>
                <a:lnTo>
                  <a:pt x="0" y="288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752" t="0" r="-14092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062044" y="2908225"/>
            <a:ext cx="2775976" cy="717728"/>
            <a:chOff x="0" y="0"/>
            <a:chExt cx="640410" cy="1655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0410" cy="165578"/>
            </a:xfrm>
            <a:custGeom>
              <a:avLst/>
              <a:gdLst/>
              <a:ahLst/>
              <a:cxnLst/>
              <a:rect r="r" b="b" t="t" l="l"/>
              <a:pathLst>
                <a:path h="165578" w="640410">
                  <a:moveTo>
                    <a:pt x="82789" y="0"/>
                  </a:moveTo>
                  <a:lnTo>
                    <a:pt x="557621" y="0"/>
                  </a:lnTo>
                  <a:cubicBezTo>
                    <a:pt x="603344" y="0"/>
                    <a:pt x="640410" y="37066"/>
                    <a:pt x="640410" y="82789"/>
                  </a:cubicBezTo>
                  <a:lnTo>
                    <a:pt x="640410" y="82789"/>
                  </a:lnTo>
                  <a:cubicBezTo>
                    <a:pt x="640410" y="128512"/>
                    <a:pt x="603344" y="165578"/>
                    <a:pt x="557621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40410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已接案的老師 - 進行中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 flipV="true">
            <a:off x="10450032" y="3625953"/>
            <a:ext cx="4207" cy="1464322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2460562" y="64589"/>
            <a:ext cx="2864139" cy="2860559"/>
          </a:xfrm>
          <a:custGeom>
            <a:avLst/>
            <a:gdLst/>
            <a:ahLst/>
            <a:cxnLst/>
            <a:rect r="r" b="b" t="t" l="l"/>
            <a:pathLst>
              <a:path h="2860559" w="2864139">
                <a:moveTo>
                  <a:pt x="0" y="0"/>
                </a:moveTo>
                <a:lnTo>
                  <a:pt x="2864138" y="0"/>
                </a:lnTo>
                <a:lnTo>
                  <a:pt x="2864138" y="2860559"/>
                </a:lnTo>
                <a:lnTo>
                  <a:pt x="0" y="2860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566" t="0" r="-45566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112873" y="2925148"/>
            <a:ext cx="1559516" cy="717728"/>
            <a:chOff x="0" y="0"/>
            <a:chExt cx="359776" cy="1655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9776" cy="165578"/>
            </a:xfrm>
            <a:custGeom>
              <a:avLst/>
              <a:gdLst/>
              <a:ahLst/>
              <a:cxnLst/>
              <a:rect r="r" b="b" t="t" l="l"/>
              <a:pathLst>
                <a:path h="165578" w="359776">
                  <a:moveTo>
                    <a:pt x="82789" y="0"/>
                  </a:moveTo>
                  <a:lnTo>
                    <a:pt x="276987" y="0"/>
                  </a:lnTo>
                  <a:cubicBezTo>
                    <a:pt x="322710" y="0"/>
                    <a:pt x="359776" y="37066"/>
                    <a:pt x="359776" y="82789"/>
                  </a:cubicBezTo>
                  <a:lnTo>
                    <a:pt x="359776" y="82789"/>
                  </a:lnTo>
                  <a:cubicBezTo>
                    <a:pt x="359776" y="128512"/>
                    <a:pt x="322710" y="165578"/>
                    <a:pt x="276987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59776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老師課表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13892631" y="3642876"/>
            <a:ext cx="0" cy="1447082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4" id="24"/>
          <p:cNvGrpSpPr/>
          <p:nvPr/>
        </p:nvGrpSpPr>
        <p:grpSpPr>
          <a:xfrm rot="0">
            <a:off x="15867537" y="2908225"/>
            <a:ext cx="1778465" cy="717728"/>
            <a:chOff x="0" y="0"/>
            <a:chExt cx="410287" cy="1655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0287" cy="165578"/>
            </a:xfrm>
            <a:custGeom>
              <a:avLst/>
              <a:gdLst/>
              <a:ahLst/>
              <a:cxnLst/>
              <a:rect r="r" b="b" t="t" l="l"/>
              <a:pathLst>
                <a:path h="165578" w="410287">
                  <a:moveTo>
                    <a:pt x="82789" y="0"/>
                  </a:moveTo>
                  <a:lnTo>
                    <a:pt x="327498" y="0"/>
                  </a:lnTo>
                  <a:cubicBezTo>
                    <a:pt x="373221" y="0"/>
                    <a:pt x="410287" y="37066"/>
                    <a:pt x="410287" y="82789"/>
                  </a:cubicBezTo>
                  <a:lnTo>
                    <a:pt x="410287" y="82789"/>
                  </a:lnTo>
                  <a:cubicBezTo>
                    <a:pt x="410287" y="128512"/>
                    <a:pt x="373221" y="165578"/>
                    <a:pt x="327498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10287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老師紀錄表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324700" y="42774"/>
            <a:ext cx="2864139" cy="2860559"/>
          </a:xfrm>
          <a:custGeom>
            <a:avLst/>
            <a:gdLst/>
            <a:ahLst/>
            <a:cxnLst/>
            <a:rect r="r" b="b" t="t" l="l"/>
            <a:pathLst>
              <a:path h="2860559" w="2864139">
                <a:moveTo>
                  <a:pt x="0" y="0"/>
                </a:moveTo>
                <a:lnTo>
                  <a:pt x="2864139" y="0"/>
                </a:lnTo>
                <a:lnTo>
                  <a:pt x="2864139" y="2860558"/>
                </a:lnTo>
                <a:lnTo>
                  <a:pt x="0" y="2860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294" t="0" r="-56706" b="0"/>
            </a:stretch>
          </a:blipFill>
        </p:spPr>
      </p:sp>
      <p:sp>
        <p:nvSpPr>
          <p:cNvPr name="AutoShape 28" id="28"/>
          <p:cNvSpPr/>
          <p:nvPr/>
        </p:nvSpPr>
        <p:spPr>
          <a:xfrm flipH="true" flipV="true">
            <a:off x="16756770" y="3625953"/>
            <a:ext cx="0" cy="1464156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3676418" y="929942"/>
            <a:ext cx="2981337" cy="1995137"/>
          </a:xfrm>
          <a:custGeom>
            <a:avLst/>
            <a:gdLst/>
            <a:ahLst/>
            <a:cxnLst/>
            <a:rect r="r" b="b" t="t" l="l"/>
            <a:pathLst>
              <a:path h="1995137" w="2981337">
                <a:moveTo>
                  <a:pt x="0" y="0"/>
                </a:moveTo>
                <a:lnTo>
                  <a:pt x="2981336" y="0"/>
                </a:lnTo>
                <a:lnTo>
                  <a:pt x="2981336" y="1995137"/>
                </a:lnTo>
                <a:lnTo>
                  <a:pt x="0" y="1995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296" t="-9574" r="-14214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30" id="30"/>
          <p:cNvGrpSpPr/>
          <p:nvPr/>
        </p:nvGrpSpPr>
        <p:grpSpPr>
          <a:xfrm rot="0">
            <a:off x="4158711" y="2903264"/>
            <a:ext cx="2016750" cy="717728"/>
            <a:chOff x="0" y="0"/>
            <a:chExt cx="465258" cy="16557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5258" cy="165578"/>
            </a:xfrm>
            <a:custGeom>
              <a:avLst/>
              <a:gdLst/>
              <a:ahLst/>
              <a:cxnLst/>
              <a:rect r="r" b="b" t="t" l="l"/>
              <a:pathLst>
                <a:path h="165578" w="465258">
                  <a:moveTo>
                    <a:pt x="82789" y="0"/>
                  </a:moveTo>
                  <a:lnTo>
                    <a:pt x="382470" y="0"/>
                  </a:lnTo>
                  <a:cubicBezTo>
                    <a:pt x="428193" y="0"/>
                    <a:pt x="465258" y="37066"/>
                    <a:pt x="465258" y="82789"/>
                  </a:cubicBezTo>
                  <a:lnTo>
                    <a:pt x="465258" y="82789"/>
                  </a:lnTo>
                  <a:cubicBezTo>
                    <a:pt x="465258" y="128512"/>
                    <a:pt x="428193" y="165578"/>
                    <a:pt x="382470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465258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被學生聯絡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5167086" y="3620992"/>
            <a:ext cx="0" cy="1469284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6780556" y="2925148"/>
            <a:ext cx="1754403" cy="717728"/>
            <a:chOff x="0" y="0"/>
            <a:chExt cx="404736" cy="16557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04736" cy="165578"/>
            </a:xfrm>
            <a:custGeom>
              <a:avLst/>
              <a:gdLst/>
              <a:ahLst/>
              <a:cxnLst/>
              <a:rect r="r" b="b" t="t" l="l"/>
              <a:pathLst>
                <a:path h="165578" w="404736">
                  <a:moveTo>
                    <a:pt x="82789" y="0"/>
                  </a:moveTo>
                  <a:lnTo>
                    <a:pt x="321947" y="0"/>
                  </a:lnTo>
                  <a:cubicBezTo>
                    <a:pt x="367670" y="0"/>
                    <a:pt x="404736" y="37066"/>
                    <a:pt x="404736" y="82789"/>
                  </a:cubicBezTo>
                  <a:lnTo>
                    <a:pt x="404736" y="82789"/>
                  </a:lnTo>
                  <a:cubicBezTo>
                    <a:pt x="404736" y="128512"/>
                    <a:pt x="367670" y="165578"/>
                    <a:pt x="321947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404736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時間地點確認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6718593" y="1221376"/>
            <a:ext cx="1878329" cy="1686849"/>
          </a:xfrm>
          <a:custGeom>
            <a:avLst/>
            <a:gdLst/>
            <a:ahLst/>
            <a:cxnLst/>
            <a:rect r="r" b="b" t="t" l="l"/>
            <a:pathLst>
              <a:path h="1686849" w="1878329">
                <a:moveTo>
                  <a:pt x="0" y="0"/>
                </a:moveTo>
                <a:lnTo>
                  <a:pt x="1878329" y="0"/>
                </a:lnTo>
                <a:lnTo>
                  <a:pt x="1878329" y="1686849"/>
                </a:lnTo>
                <a:lnTo>
                  <a:pt x="0" y="16868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160" t="0" r="-35160" b="0"/>
            </a:stretch>
          </a:blipFill>
        </p:spPr>
      </p:sp>
      <p:sp>
        <p:nvSpPr>
          <p:cNvPr name="AutoShape 38" id="38"/>
          <p:cNvSpPr/>
          <p:nvPr/>
        </p:nvSpPr>
        <p:spPr>
          <a:xfrm flipV="true">
            <a:off x="7657757" y="3642876"/>
            <a:ext cx="0" cy="1437319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9" id="39"/>
          <p:cNvGrpSpPr/>
          <p:nvPr/>
        </p:nvGrpSpPr>
        <p:grpSpPr>
          <a:xfrm rot="0">
            <a:off x="1974930" y="3720879"/>
            <a:ext cx="1338527" cy="717728"/>
            <a:chOff x="0" y="0"/>
            <a:chExt cx="308794" cy="16557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08794" cy="165578"/>
            </a:xfrm>
            <a:custGeom>
              <a:avLst/>
              <a:gdLst/>
              <a:ahLst/>
              <a:cxnLst/>
              <a:rect r="r" b="b" t="t" l="l"/>
              <a:pathLst>
                <a:path h="165578" w="308794">
                  <a:moveTo>
                    <a:pt x="82789" y="0"/>
                  </a:moveTo>
                  <a:lnTo>
                    <a:pt x="226005" y="0"/>
                  </a:lnTo>
                  <a:cubicBezTo>
                    <a:pt x="271728" y="0"/>
                    <a:pt x="308794" y="37066"/>
                    <a:pt x="308794" y="82789"/>
                  </a:cubicBezTo>
                  <a:lnTo>
                    <a:pt x="308794" y="82789"/>
                  </a:lnTo>
                  <a:cubicBezTo>
                    <a:pt x="308794" y="128512"/>
                    <a:pt x="271728" y="165578"/>
                    <a:pt x="226005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308794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老師提案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 flipV="true">
            <a:off x="2623461" y="4079742"/>
            <a:ext cx="20733" cy="1009471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921459" y="2147386"/>
            <a:ext cx="1445470" cy="1573493"/>
          </a:xfrm>
          <a:custGeom>
            <a:avLst/>
            <a:gdLst/>
            <a:ahLst/>
            <a:cxnLst/>
            <a:rect r="r" b="b" t="t" l="l"/>
            <a:pathLst>
              <a:path h="1573493" w="1445470">
                <a:moveTo>
                  <a:pt x="0" y="0"/>
                </a:moveTo>
                <a:lnTo>
                  <a:pt x="1445470" y="0"/>
                </a:lnTo>
                <a:lnTo>
                  <a:pt x="1445470" y="1573493"/>
                </a:lnTo>
                <a:lnTo>
                  <a:pt x="0" y="15734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583" t="0" r="-53583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671129" y="5080229"/>
            <a:ext cx="4986626" cy="4832269"/>
            <a:chOff x="0" y="0"/>
            <a:chExt cx="6648834" cy="6443025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1637724" y="1649827"/>
              <a:ext cx="3373386" cy="956970"/>
              <a:chOff x="0" y="0"/>
              <a:chExt cx="583673" cy="165578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58367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83673">
                    <a:moveTo>
                      <a:pt x="82789" y="0"/>
                    </a:moveTo>
                    <a:lnTo>
                      <a:pt x="500884" y="0"/>
                    </a:lnTo>
                    <a:cubicBezTo>
                      <a:pt x="546607" y="0"/>
                      <a:pt x="583673" y="37066"/>
                      <a:pt x="583673" y="82789"/>
                    </a:cubicBezTo>
                    <a:lnTo>
                      <a:pt x="583673" y="82789"/>
                    </a:lnTo>
                    <a:cubicBezTo>
                      <a:pt x="583673" y="128512"/>
                      <a:pt x="546607" y="165578"/>
                      <a:pt x="500884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583673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收藏/聯絡老師</a:t>
                </a: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0" y="2606797"/>
              <a:ext cx="6648834" cy="3836228"/>
            </a:xfrm>
            <a:custGeom>
              <a:avLst/>
              <a:gdLst/>
              <a:ahLst/>
              <a:cxnLst/>
              <a:rect r="r" b="b" t="t" l="l"/>
              <a:pathLst>
                <a:path h="3836228" w="6648834">
                  <a:moveTo>
                    <a:pt x="0" y="0"/>
                  </a:moveTo>
                  <a:lnTo>
                    <a:pt x="6648834" y="0"/>
                  </a:lnTo>
                  <a:lnTo>
                    <a:pt x="6648834" y="3836228"/>
                  </a:lnTo>
                  <a:lnTo>
                    <a:pt x="0" y="3836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0330" t="0" r="-10330" b="0"/>
              </a:stretch>
            </a:blipFill>
          </p:spPr>
        </p:sp>
        <p:sp>
          <p:nvSpPr>
            <p:cNvPr name="AutoShape 49" id="49"/>
            <p:cNvSpPr/>
            <p:nvPr/>
          </p:nvSpPr>
          <p:spPr>
            <a:xfrm>
              <a:off x="3324417" y="0"/>
              <a:ext cx="0" cy="1649827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14982496" y="6317599"/>
            <a:ext cx="2864139" cy="3578286"/>
            <a:chOff x="0" y="0"/>
            <a:chExt cx="3818852" cy="4771048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723782" y="0"/>
              <a:ext cx="2371287" cy="956970"/>
              <a:chOff x="0" y="0"/>
              <a:chExt cx="410287" cy="16557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0287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410287">
                    <a:moveTo>
                      <a:pt x="82789" y="0"/>
                    </a:moveTo>
                    <a:lnTo>
                      <a:pt x="327498" y="0"/>
                    </a:lnTo>
                    <a:cubicBezTo>
                      <a:pt x="373221" y="0"/>
                      <a:pt x="410287" y="37066"/>
                      <a:pt x="410287" y="82789"/>
                    </a:cubicBezTo>
                    <a:lnTo>
                      <a:pt x="410287" y="82789"/>
                    </a:lnTo>
                    <a:cubicBezTo>
                      <a:pt x="410287" y="128512"/>
                      <a:pt x="373221" y="165578"/>
                      <a:pt x="327498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410287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學生紀錄表</a:t>
                </a:r>
              </a:p>
            </p:txBody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0" y="956970"/>
              <a:ext cx="3818852" cy="3814078"/>
            </a:xfrm>
            <a:custGeom>
              <a:avLst/>
              <a:gdLst/>
              <a:ahLst/>
              <a:cxnLst/>
              <a:rect r="r" b="b" t="t" l="l"/>
              <a:pathLst>
                <a:path h="3814078" w="3818852">
                  <a:moveTo>
                    <a:pt x="0" y="0"/>
                  </a:moveTo>
                  <a:lnTo>
                    <a:pt x="3818852" y="0"/>
                  </a:lnTo>
                  <a:lnTo>
                    <a:pt x="3818852" y="3814078"/>
                  </a:lnTo>
                  <a:lnTo>
                    <a:pt x="0" y="381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9777" t="0" r="-59342" b="0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2021152" y="6317599"/>
            <a:ext cx="2864139" cy="3578286"/>
            <a:chOff x="0" y="0"/>
            <a:chExt cx="3818852" cy="4771048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869748" y="0"/>
              <a:ext cx="2079355" cy="956970"/>
              <a:chOff x="0" y="0"/>
              <a:chExt cx="359776" cy="165578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59776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59776">
                    <a:moveTo>
                      <a:pt x="82789" y="0"/>
                    </a:moveTo>
                    <a:lnTo>
                      <a:pt x="276987" y="0"/>
                    </a:lnTo>
                    <a:cubicBezTo>
                      <a:pt x="322710" y="0"/>
                      <a:pt x="359776" y="37066"/>
                      <a:pt x="359776" y="82789"/>
                    </a:cubicBezTo>
                    <a:lnTo>
                      <a:pt x="359776" y="82789"/>
                    </a:lnTo>
                    <a:cubicBezTo>
                      <a:pt x="359776" y="128512"/>
                      <a:pt x="322710" y="165578"/>
                      <a:pt x="276987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359776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學生課表</a:t>
                </a:r>
              </a:p>
            </p:txBody>
          </p:sp>
        </p:grpSp>
        <p:sp>
          <p:nvSpPr>
            <p:cNvPr name="Freeform 59" id="59"/>
            <p:cNvSpPr/>
            <p:nvPr/>
          </p:nvSpPr>
          <p:spPr>
            <a:xfrm flipH="false" flipV="false" rot="0">
              <a:off x="0" y="956970"/>
              <a:ext cx="3818852" cy="3814078"/>
            </a:xfrm>
            <a:custGeom>
              <a:avLst/>
              <a:gdLst/>
              <a:ahLst/>
              <a:cxnLst/>
              <a:rect r="r" b="b" t="t" l="l"/>
              <a:pathLst>
                <a:path h="3814078" w="3818852">
                  <a:moveTo>
                    <a:pt x="0" y="0"/>
                  </a:moveTo>
                  <a:lnTo>
                    <a:pt x="3818852" y="0"/>
                  </a:lnTo>
                  <a:lnTo>
                    <a:pt x="3818852" y="3814078"/>
                  </a:lnTo>
                  <a:lnTo>
                    <a:pt x="0" y="381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61196" t="0" r="-61196" b="0"/>
              </a:stretch>
            </a:blip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7902888" y="6317599"/>
            <a:ext cx="4021059" cy="3578286"/>
            <a:chOff x="0" y="0"/>
            <a:chExt cx="5361412" cy="477104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956970"/>
              <a:ext cx="5361412" cy="3814078"/>
            </a:xfrm>
            <a:custGeom>
              <a:avLst/>
              <a:gdLst/>
              <a:ahLst/>
              <a:cxnLst/>
              <a:rect r="r" b="b" t="t" l="l"/>
              <a:pathLst>
                <a:path h="3814078" w="5361412">
                  <a:moveTo>
                    <a:pt x="0" y="0"/>
                  </a:moveTo>
                  <a:lnTo>
                    <a:pt x="5361412" y="0"/>
                  </a:lnTo>
                  <a:lnTo>
                    <a:pt x="5361412" y="3814078"/>
                  </a:lnTo>
                  <a:lnTo>
                    <a:pt x="0" y="381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6092" t="0" r="-16092" b="0"/>
              </a:stretch>
            </a:blipFill>
          </p:spPr>
        </p:sp>
        <p:grpSp>
          <p:nvGrpSpPr>
            <p:cNvPr name="Group 62" id="62"/>
            <p:cNvGrpSpPr/>
            <p:nvPr/>
          </p:nvGrpSpPr>
          <p:grpSpPr>
            <a:xfrm rot="0">
              <a:off x="744565" y="0"/>
              <a:ext cx="3872282" cy="956970"/>
              <a:chOff x="0" y="0"/>
              <a:chExt cx="669993" cy="165578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66999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669993">
                    <a:moveTo>
                      <a:pt x="82789" y="0"/>
                    </a:moveTo>
                    <a:lnTo>
                      <a:pt x="587204" y="0"/>
                    </a:lnTo>
                    <a:cubicBezTo>
                      <a:pt x="632927" y="0"/>
                      <a:pt x="669993" y="37066"/>
                      <a:pt x="669993" y="82789"/>
                    </a:cubicBezTo>
                    <a:lnTo>
                      <a:pt x="669993" y="82789"/>
                    </a:lnTo>
                    <a:cubicBezTo>
                      <a:pt x="669993" y="128512"/>
                      <a:pt x="632927" y="165578"/>
                      <a:pt x="587204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669993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已接案的學生 - 進行中</a:t>
                </a:r>
              </a:p>
            </p:txBody>
          </p:sp>
        </p:grpSp>
      </p:grpSp>
      <p:sp>
        <p:nvSpPr>
          <p:cNvPr name="Freeform 65" id="65"/>
          <p:cNvSpPr/>
          <p:nvPr/>
        </p:nvSpPr>
        <p:spPr>
          <a:xfrm flipH="false" flipV="false" rot="0">
            <a:off x="1671129" y="897551"/>
            <a:ext cx="1904664" cy="1212603"/>
          </a:xfrm>
          <a:custGeom>
            <a:avLst/>
            <a:gdLst/>
            <a:ahLst/>
            <a:cxnLst/>
            <a:rect r="r" b="b" t="t" l="l"/>
            <a:pathLst>
              <a:path h="1212603" w="1904664">
                <a:moveTo>
                  <a:pt x="0" y="0"/>
                </a:moveTo>
                <a:lnTo>
                  <a:pt x="1904664" y="0"/>
                </a:lnTo>
                <a:lnTo>
                  <a:pt x="1904664" y="1212603"/>
                </a:lnTo>
                <a:lnTo>
                  <a:pt x="0" y="12126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8985" t="-17753" r="-12752" b="-141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5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832343" y="6937734"/>
            <a:ext cx="4628072" cy="3348237"/>
            <a:chOff x="0" y="0"/>
            <a:chExt cx="98305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3050" cy="711200"/>
            </a:xfrm>
            <a:custGeom>
              <a:avLst/>
              <a:gdLst/>
              <a:ahLst/>
              <a:cxnLst/>
              <a:rect r="r" b="b" t="t" l="l"/>
              <a:pathLst>
                <a:path h="711200" w="983050">
                  <a:moveTo>
                    <a:pt x="491525" y="711200"/>
                  </a:moveTo>
                  <a:lnTo>
                    <a:pt x="983050" y="0"/>
                  </a:lnTo>
                  <a:lnTo>
                    <a:pt x="0" y="0"/>
                  </a:lnTo>
                  <a:lnTo>
                    <a:pt x="491525" y="711200"/>
                  </a:lnTo>
                  <a:close/>
                </a:path>
              </a:pathLst>
            </a:custGeom>
            <a:solidFill>
              <a:srgbClr val="FFD8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53602" y="50800"/>
              <a:ext cx="675847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396836"/>
            <a:ext cx="4943765" cy="6889135"/>
            <a:chOff x="0" y="0"/>
            <a:chExt cx="7917731" cy="11033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17731" cy="11033356"/>
            </a:xfrm>
            <a:custGeom>
              <a:avLst/>
              <a:gdLst/>
              <a:ahLst/>
              <a:cxnLst/>
              <a:rect r="r" b="b" t="t" l="l"/>
              <a:pathLst>
                <a:path h="11033356" w="7917731">
                  <a:moveTo>
                    <a:pt x="7917731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7917731" y="11033356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3343130" y="0"/>
            <a:ext cx="4943765" cy="6889135"/>
            <a:chOff x="0" y="0"/>
            <a:chExt cx="7917731" cy="110333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17731" cy="11033356"/>
            </a:xfrm>
            <a:custGeom>
              <a:avLst/>
              <a:gdLst/>
              <a:ahLst/>
              <a:cxnLst/>
              <a:rect r="r" b="b" t="t" l="l"/>
              <a:pathLst>
                <a:path h="11033356" w="7917731">
                  <a:moveTo>
                    <a:pt x="7917731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7917731" y="11033356"/>
                  </a:lnTo>
                  <a:close/>
                </a:path>
              </a:pathLst>
            </a:custGeom>
            <a:solidFill>
              <a:srgbClr val="FFF0A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754675" y="3005637"/>
            <a:ext cx="12778650" cy="3319119"/>
            <a:chOff x="0" y="0"/>
            <a:chExt cx="17038200" cy="442549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7071982" y="2741125"/>
              <a:ext cx="9966218" cy="168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60"/>
                </a:lnSpc>
                <a:spcBef>
                  <a:spcPct val="0"/>
                </a:spcBef>
              </a:pPr>
              <a:r>
                <a:rPr lang="en-US" sz="8383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感謝您的聆聽 !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652492"/>
              <a:ext cx="6816888" cy="2761056"/>
            </a:xfrm>
            <a:custGeom>
              <a:avLst/>
              <a:gdLst/>
              <a:ahLst/>
              <a:cxnLst/>
              <a:rect r="r" b="b" t="t" l="l"/>
              <a:pathLst>
                <a:path h="2761056" w="6816888">
                  <a:moveTo>
                    <a:pt x="0" y="0"/>
                  </a:moveTo>
                  <a:lnTo>
                    <a:pt x="6816888" y="0"/>
                  </a:lnTo>
                  <a:lnTo>
                    <a:pt x="6816888" y="2761056"/>
                  </a:lnTo>
                  <a:lnTo>
                    <a:pt x="0" y="2761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2032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843738" y="0"/>
              <a:ext cx="3129412" cy="3033020"/>
              <a:chOff x="0" y="0"/>
              <a:chExt cx="838632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3863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8632">
                    <a:moveTo>
                      <a:pt x="419316" y="0"/>
                    </a:moveTo>
                    <a:cubicBezTo>
                      <a:pt x="187734" y="0"/>
                      <a:pt x="0" y="181951"/>
                      <a:pt x="0" y="406400"/>
                    </a:cubicBezTo>
                    <a:cubicBezTo>
                      <a:pt x="0" y="630849"/>
                      <a:pt x="187734" y="812800"/>
                      <a:pt x="419316" y="812800"/>
                    </a:cubicBezTo>
                    <a:cubicBezTo>
                      <a:pt x="650897" y="812800"/>
                      <a:pt x="838632" y="630849"/>
                      <a:pt x="838632" y="406400"/>
                    </a:cubicBezTo>
                    <a:cubicBezTo>
                      <a:pt x="838632" y="181951"/>
                      <a:pt x="650897" y="0"/>
                      <a:pt x="419316" y="0"/>
                    </a:cubicBezTo>
                    <a:close/>
                  </a:path>
                </a:pathLst>
              </a:custGeom>
              <a:solidFill>
                <a:srgbClr val="1B253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8622" y="57150"/>
                <a:ext cx="681388" cy="679450"/>
              </a:xfrm>
              <a:prstGeom prst="rect">
                <a:avLst/>
              </a:prstGeom>
            </p:spPr>
            <p:txBody>
              <a:bodyPr anchor="ctr" rtlCol="false" tIns="143312" lIns="143312" bIns="143312" rIns="143312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-1221998">
              <a:off x="1226857" y="369766"/>
              <a:ext cx="1791152" cy="2565452"/>
            </a:xfrm>
            <a:custGeom>
              <a:avLst/>
              <a:gdLst/>
              <a:ahLst/>
              <a:cxnLst/>
              <a:rect r="r" b="b" t="t" l="l"/>
              <a:pathLst>
                <a:path h="2565452" w="1791152">
                  <a:moveTo>
                    <a:pt x="0" y="0"/>
                  </a:moveTo>
                  <a:lnTo>
                    <a:pt x="1791152" y="0"/>
                  </a:lnTo>
                  <a:lnTo>
                    <a:pt x="1791152" y="2565452"/>
                  </a:lnTo>
                  <a:lnTo>
                    <a:pt x="0" y="256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516660" y="1326010"/>
              <a:ext cx="7456971" cy="1485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72"/>
                </a:lnSpc>
              </a:pPr>
              <a:r>
                <a:rPr lang="en-US" sz="6552" spc="642">
                  <a:solidFill>
                    <a:srgbClr val="0C77D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Learn</a:t>
              </a:r>
              <a:r>
                <a:rPr lang="en-US" sz="6552" spc="642">
                  <a:solidFill>
                    <a:srgbClr val="FFC83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Link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495" y="588969"/>
            <a:ext cx="15949009" cy="9109062"/>
            <a:chOff x="0" y="0"/>
            <a:chExt cx="21265345" cy="121454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4110711" y="38414"/>
              <a:ext cx="7154635" cy="2497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資料庫建置</a:t>
              </a: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學生及老師發案表單</a:t>
              </a: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行事曆功能與表單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10344033" y="0"/>
              <a:ext cx="2287069" cy="2640958"/>
              <a:chOff x="0" y="0"/>
              <a:chExt cx="54991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4991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99100">
                    <a:moveTo>
                      <a:pt x="2749550" y="6350000"/>
                    </a:moveTo>
                    <a:lnTo>
                      <a:pt x="0" y="4762500"/>
                    </a:lnTo>
                    <a:lnTo>
                      <a:pt x="0" y="1587500"/>
                    </a:lnTo>
                    <a:lnTo>
                      <a:pt x="2749550" y="0"/>
                    </a:lnTo>
                    <a:lnTo>
                      <a:pt x="5499100" y="1587500"/>
                    </a:lnTo>
                    <a:lnTo>
                      <a:pt x="5499100" y="4762500"/>
                    </a:lnTo>
                    <a:lnTo>
                      <a:pt x="2749550" y="63500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096" t="0" r="-1096" b="0"/>
                </a:stretch>
              </a:blip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8778619" y="2376115"/>
              <a:ext cx="2287069" cy="2640958"/>
              <a:chOff x="0" y="0"/>
              <a:chExt cx="54991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991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99100">
                    <a:moveTo>
                      <a:pt x="2749550" y="6350000"/>
                    </a:moveTo>
                    <a:lnTo>
                      <a:pt x="0" y="4762500"/>
                    </a:lnTo>
                    <a:lnTo>
                      <a:pt x="0" y="1587500"/>
                    </a:lnTo>
                    <a:lnTo>
                      <a:pt x="2749550" y="0"/>
                    </a:lnTo>
                    <a:lnTo>
                      <a:pt x="5499100" y="1587500"/>
                    </a:lnTo>
                    <a:lnTo>
                      <a:pt x="5499100" y="4762500"/>
                    </a:lnTo>
                    <a:lnTo>
                      <a:pt x="2749550" y="63500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30" t="0" r="-230" b="0"/>
                </a:stretch>
              </a:blip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7213205" y="4752229"/>
              <a:ext cx="2287069" cy="2640958"/>
              <a:chOff x="0" y="0"/>
              <a:chExt cx="54991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4991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99100">
                    <a:moveTo>
                      <a:pt x="2749550" y="6350000"/>
                    </a:moveTo>
                    <a:lnTo>
                      <a:pt x="0" y="4762500"/>
                    </a:lnTo>
                    <a:lnTo>
                      <a:pt x="0" y="1587500"/>
                    </a:lnTo>
                    <a:lnTo>
                      <a:pt x="2749550" y="0"/>
                    </a:lnTo>
                    <a:lnTo>
                      <a:pt x="5499100" y="1587500"/>
                    </a:lnTo>
                    <a:lnTo>
                      <a:pt x="5499100" y="4762500"/>
                    </a:lnTo>
                    <a:lnTo>
                      <a:pt x="2749550" y="63500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-1318" r="0" b="-1318"/>
                </a:stretch>
              </a:blip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5647790" y="7128344"/>
              <a:ext cx="2287069" cy="2640958"/>
              <a:chOff x="0" y="0"/>
              <a:chExt cx="54991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4991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99100">
                    <a:moveTo>
                      <a:pt x="2749550" y="6350000"/>
                    </a:moveTo>
                    <a:lnTo>
                      <a:pt x="0" y="4762500"/>
                    </a:lnTo>
                    <a:lnTo>
                      <a:pt x="0" y="1587500"/>
                    </a:lnTo>
                    <a:lnTo>
                      <a:pt x="2749550" y="0"/>
                    </a:lnTo>
                    <a:lnTo>
                      <a:pt x="5499100" y="1587500"/>
                    </a:lnTo>
                    <a:lnTo>
                      <a:pt x="5499100" y="4762500"/>
                    </a:lnTo>
                    <a:lnTo>
                      <a:pt x="2749550" y="63500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4" t="0" r="-14" b="0"/>
                </a:stretch>
              </a:blip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4082376" y="9504458"/>
              <a:ext cx="2287069" cy="2640958"/>
              <a:chOff x="0" y="0"/>
              <a:chExt cx="54991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991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99100">
                    <a:moveTo>
                      <a:pt x="2749550" y="6350000"/>
                    </a:moveTo>
                    <a:lnTo>
                      <a:pt x="0" y="4762500"/>
                    </a:lnTo>
                    <a:lnTo>
                      <a:pt x="0" y="1587500"/>
                    </a:lnTo>
                    <a:lnTo>
                      <a:pt x="2749550" y="0"/>
                    </a:lnTo>
                    <a:lnTo>
                      <a:pt x="5499100" y="1587500"/>
                    </a:lnTo>
                    <a:lnTo>
                      <a:pt x="5499100" y="4762500"/>
                    </a:lnTo>
                    <a:lnTo>
                      <a:pt x="2749550" y="635000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0" t="-3539" r="0" b="-3539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6449076" y="1029595"/>
              <a:ext cx="3894957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姓名  : 盧彥辰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859959" y="3405709"/>
              <a:ext cx="3918660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姓名</a:t>
              </a:r>
              <a:r>
                <a:rPr lang="en-US" sz="3200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 : 許碩宇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230113" y="5704620"/>
              <a:ext cx="3991596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姓名 : 呂紹瑜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34086" y="8157938"/>
              <a:ext cx="3961278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姓名 : 陳之翔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456849"/>
              <a:ext cx="4082376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姓名 : 羅盈靜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214530" y="2839978"/>
              <a:ext cx="7154635" cy="1646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資料庫建置</a:t>
              </a: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會員中心 - 學生頁面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833537" y="5216093"/>
              <a:ext cx="7154635" cy="1646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學生頁面</a:t>
              </a: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老師頁面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303882" y="7592208"/>
              <a:ext cx="7154635" cy="1646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登入註冊</a:t>
              </a: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更改資料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695607" y="10393772"/>
              <a:ext cx="715463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C107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會員中心 - 老師頁面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118505" y="6027683"/>
            <a:ext cx="1398693" cy="387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C10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分工介紹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0149" y="359587"/>
            <a:ext cx="1398693" cy="387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C10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小組成員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47273" y="3809192"/>
            <a:ext cx="13587584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燈泡 (黃色):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象徵意義: 黃色代表知識與啟迪，與燈泡形象相契合，象徵智慧的迸發、創意的萌芽以及對未來的希望。</a:t>
            </a:r>
          </a:p>
          <a:p>
            <a:pPr algn="l" marL="604519" indent="-30226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色彩配置: 建議使用明亮的黃色 (如 #ffc83a)，這種色彩既溫暖又具吸引力，能夠在視覺上突出燈泡的形</a:t>
            </a:r>
            <a:r>
              <a:rPr lang="en-US" sz="27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象，使其成為LOGO的焦點。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80524" y="584971"/>
            <a:ext cx="9579992" cy="161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7"/>
              </a:lnSpc>
              <a:spcBef>
                <a:spcPct val="0"/>
              </a:spcBef>
            </a:pPr>
            <a:r>
              <a:rPr lang="en-US" sz="10631">
                <a:solidFill>
                  <a:srgbClr val="FFC10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LOGO設計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47273" y="6926867"/>
            <a:ext cx="13587584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書本 (藍色):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象徵意義: 藍色象徵學習與教育，與書本形象相符，代表知識的深度、理性的思考以及冷靜的學習過程。</a:t>
            </a:r>
          </a:p>
          <a:p>
            <a:pPr algn="l" marL="604519" indent="-30226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色彩配置: 建議使用深藍色 (如 #0c77df)，這種色彩能夠傳遞專業和穩重的感覺，同時與黃色形成鮮明對比</a:t>
            </a:r>
            <a:r>
              <a:rPr lang="en-US" sz="27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，使整體LOGO具有層次感。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60516" y="91229"/>
            <a:ext cx="7683671" cy="3708438"/>
          </a:xfrm>
          <a:custGeom>
            <a:avLst/>
            <a:gdLst/>
            <a:ahLst/>
            <a:cxnLst/>
            <a:rect r="r" b="b" t="t" l="l"/>
            <a:pathLst>
              <a:path h="3708438" w="7683671">
                <a:moveTo>
                  <a:pt x="0" y="0"/>
                </a:moveTo>
                <a:lnTo>
                  <a:pt x="7683671" y="0"/>
                </a:lnTo>
                <a:lnTo>
                  <a:pt x="7683671" y="3708438"/>
                </a:lnTo>
                <a:lnTo>
                  <a:pt x="0" y="370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5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058904" y="5198074"/>
            <a:ext cx="8732747" cy="5088926"/>
            <a:chOff x="0" y="0"/>
            <a:chExt cx="122044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0440" cy="711200"/>
            </a:xfrm>
            <a:custGeom>
              <a:avLst/>
              <a:gdLst/>
              <a:ahLst/>
              <a:cxnLst/>
              <a:rect r="r" b="b" t="t" l="l"/>
              <a:pathLst>
                <a:path h="711200" w="1220440">
                  <a:moveTo>
                    <a:pt x="610220" y="711200"/>
                  </a:moveTo>
                  <a:lnTo>
                    <a:pt x="1220440" y="0"/>
                  </a:lnTo>
                  <a:lnTo>
                    <a:pt x="0" y="0"/>
                  </a:lnTo>
                  <a:lnTo>
                    <a:pt x="610220" y="711200"/>
                  </a:lnTo>
                  <a:close/>
                </a:path>
              </a:pathLst>
            </a:custGeom>
            <a:solidFill>
              <a:srgbClr val="011E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90694" y="50800"/>
              <a:ext cx="839053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50228" y="3494295"/>
            <a:ext cx="1178754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C10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建立「LearnLink」的初衷源於對教育資源分配不均的認識，希望透過技術的力量，讓教育資源更加公平地流動。教育不應僅僅侷限於學校課堂，而是應當透過更多元的方式來達成。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0228" y="5870486"/>
            <a:ext cx="11787545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C10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我們的目標是透過「LearnLink」，建立一個共享教育資源的社群平台。我們希望促進教師與學生之間更緊密的連結，提高教學效果和學習成效。同時，我們也致力於為教育者提供一個職業發展的舞台，讓他們能夠充分展示自己的專業能力，並在教學中獲得滿足感和成就感。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9374" y="481064"/>
            <a:ext cx="8984626" cy="2205269"/>
            <a:chOff x="0" y="0"/>
            <a:chExt cx="11979502" cy="294035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406659" y="9525"/>
              <a:ext cx="10572842" cy="176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59"/>
                </a:lnSpc>
                <a:spcBef>
                  <a:spcPct val="0"/>
                </a:spcBef>
              </a:pPr>
              <a:r>
                <a:rPr lang="en-US" sz="8799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動機與目的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958555">
              <a:off x="175664" y="662201"/>
              <a:ext cx="3728968" cy="1799745"/>
            </a:xfrm>
            <a:custGeom>
              <a:avLst/>
              <a:gdLst/>
              <a:ahLst/>
              <a:cxnLst/>
              <a:rect r="r" b="b" t="t" l="l"/>
              <a:pathLst>
                <a:path h="1799745" w="3728968">
                  <a:moveTo>
                    <a:pt x="0" y="0"/>
                  </a:moveTo>
                  <a:lnTo>
                    <a:pt x="3728968" y="0"/>
                  </a:lnTo>
                  <a:lnTo>
                    <a:pt x="3728968" y="1799745"/>
                  </a:lnTo>
                  <a:lnTo>
                    <a:pt x="0" y="1799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1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267575" y="2267575"/>
            <a:ext cx="10287000" cy="5751850"/>
            <a:chOff x="0" y="0"/>
            <a:chExt cx="17009925" cy="95108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09926" cy="9510892"/>
            </a:xfrm>
            <a:custGeom>
              <a:avLst/>
              <a:gdLst/>
              <a:ahLst/>
              <a:cxnLst/>
              <a:rect r="r" b="b" t="t" l="l"/>
              <a:pathLst>
                <a:path h="9510892" w="17009926">
                  <a:moveTo>
                    <a:pt x="17009926" y="9510892"/>
                  </a:moveTo>
                  <a:lnTo>
                    <a:pt x="0" y="9510892"/>
                  </a:lnTo>
                  <a:lnTo>
                    <a:pt x="0" y="0"/>
                  </a:lnTo>
                  <a:lnTo>
                    <a:pt x="17009926" y="9510892"/>
                  </a:lnTo>
                  <a:close/>
                </a:path>
              </a:pathLst>
            </a:custGeom>
            <a:solidFill>
              <a:srgbClr val="1B253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7054" y="203180"/>
            <a:ext cx="3223841" cy="5808119"/>
            <a:chOff x="0" y="0"/>
            <a:chExt cx="4298454" cy="77441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744961" y="1902159"/>
              <a:ext cx="1404266" cy="584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39"/>
                </a:lnSpc>
                <a:spcBef>
                  <a:spcPct val="0"/>
                </a:spcBef>
              </a:pPr>
              <a:r>
                <a:rPr lang="en-US" sz="7199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目標客群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712194"/>
              <a:ext cx="2937955" cy="1189965"/>
            </a:xfrm>
            <a:custGeom>
              <a:avLst/>
              <a:gdLst/>
              <a:ahLst/>
              <a:cxnLst/>
              <a:rect r="r" b="b" t="t" l="l"/>
              <a:pathLst>
                <a:path h="1189965" w="2937955">
                  <a:moveTo>
                    <a:pt x="0" y="0"/>
                  </a:moveTo>
                  <a:lnTo>
                    <a:pt x="2937955" y="0"/>
                  </a:lnTo>
                  <a:lnTo>
                    <a:pt x="2937955" y="1189965"/>
                  </a:lnTo>
                  <a:lnTo>
                    <a:pt x="0" y="1189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2032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794618" y="0"/>
              <a:ext cx="1348720" cy="1307177"/>
              <a:chOff x="0" y="0"/>
              <a:chExt cx="83863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3863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8632">
                    <a:moveTo>
                      <a:pt x="419316" y="0"/>
                    </a:moveTo>
                    <a:cubicBezTo>
                      <a:pt x="187734" y="0"/>
                      <a:pt x="0" y="181951"/>
                      <a:pt x="0" y="406400"/>
                    </a:cubicBezTo>
                    <a:cubicBezTo>
                      <a:pt x="0" y="630849"/>
                      <a:pt x="187734" y="812800"/>
                      <a:pt x="419316" y="812800"/>
                    </a:cubicBezTo>
                    <a:cubicBezTo>
                      <a:pt x="650897" y="812800"/>
                      <a:pt x="838632" y="630849"/>
                      <a:pt x="838632" y="406400"/>
                    </a:cubicBezTo>
                    <a:cubicBezTo>
                      <a:pt x="838632" y="181951"/>
                      <a:pt x="650897" y="0"/>
                      <a:pt x="419316" y="0"/>
                    </a:cubicBezTo>
                    <a:close/>
                  </a:path>
                </a:pathLst>
              </a:custGeom>
              <a:solidFill>
                <a:srgbClr val="1B253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8622" y="57150"/>
                <a:ext cx="681388" cy="679450"/>
              </a:xfrm>
              <a:prstGeom prst="rect">
                <a:avLst/>
              </a:prstGeom>
            </p:spPr>
            <p:txBody>
              <a:bodyPr anchor="ctr" rtlCol="false" tIns="113081" lIns="113081" bIns="113081" rIns="113081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-1221998">
              <a:off x="528753" y="159363"/>
              <a:ext cx="771954" cy="1105663"/>
            </a:xfrm>
            <a:custGeom>
              <a:avLst/>
              <a:gdLst/>
              <a:ahLst/>
              <a:cxnLst/>
              <a:rect r="r" b="b" t="t" l="l"/>
              <a:pathLst>
                <a:path h="1105663" w="771954">
                  <a:moveTo>
                    <a:pt x="0" y="0"/>
                  </a:moveTo>
                  <a:lnTo>
                    <a:pt x="771954" y="0"/>
                  </a:lnTo>
                  <a:lnTo>
                    <a:pt x="771954" y="1105663"/>
                  </a:lnTo>
                  <a:lnTo>
                    <a:pt x="0" y="1105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84635" y="567863"/>
              <a:ext cx="3213819" cy="643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3"/>
                </a:lnSpc>
              </a:pPr>
              <a:r>
                <a:rPr lang="en-US" sz="2823" spc="276">
                  <a:solidFill>
                    <a:srgbClr val="0C77D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Learn</a:t>
              </a:r>
              <a:r>
                <a:rPr lang="en-US" sz="2823" spc="276">
                  <a:solidFill>
                    <a:srgbClr val="FFC83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Link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42119" y="6249544"/>
            <a:ext cx="14092807" cy="3469858"/>
            <a:chOff x="0" y="0"/>
            <a:chExt cx="18790410" cy="462647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764623" y="81610"/>
              <a:ext cx="15719292" cy="4401872"/>
              <a:chOff x="0" y="0"/>
              <a:chExt cx="1451273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127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51274">
                    <a:moveTo>
                      <a:pt x="1248074" y="0"/>
                    </a:moveTo>
                    <a:cubicBezTo>
                      <a:pt x="1360298" y="0"/>
                      <a:pt x="1451274" y="90976"/>
                      <a:pt x="1451274" y="203200"/>
                    </a:cubicBezTo>
                    <a:cubicBezTo>
                      <a:pt x="1451274" y="315424"/>
                      <a:pt x="1360298" y="406400"/>
                      <a:pt x="124807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B253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1451273" cy="425450"/>
              </a:xfrm>
              <a:prstGeom prst="rect">
                <a:avLst/>
              </a:prstGeom>
            </p:spPr>
            <p:txBody>
              <a:bodyPr anchor="ctr" rtlCol="false" tIns="35090" lIns="35090" bIns="35090" rIns="35090"/>
              <a:lstStyle/>
              <a:p>
                <a:pPr algn="ctr">
                  <a:lnSpc>
                    <a:spcPts val="1353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430420"/>
              <a:ext cx="5885137" cy="1018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439"/>
                </a:lnSpc>
              </a:pPr>
              <a:r>
                <a:rPr lang="en-US" sz="4599">
                  <a:solidFill>
                    <a:srgbClr val="FFC107"/>
                  </a:solidFill>
                  <a:latin typeface="Lovelo"/>
                  <a:ea typeface="Lovelo"/>
                  <a:cs typeface="Lovelo"/>
                  <a:sym typeface="Lovelo"/>
                </a:rPr>
                <a:t>學生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5505611" y="0"/>
              <a:ext cx="3284799" cy="4626477"/>
            </a:xfrm>
            <a:custGeom>
              <a:avLst/>
              <a:gdLst/>
              <a:ahLst/>
              <a:cxnLst/>
              <a:rect r="r" b="b" t="t" l="l"/>
              <a:pathLst>
                <a:path h="4626477" w="3284799">
                  <a:moveTo>
                    <a:pt x="0" y="0"/>
                  </a:moveTo>
                  <a:lnTo>
                    <a:pt x="3284799" y="0"/>
                  </a:lnTo>
                  <a:lnTo>
                    <a:pt x="3284799" y="4626477"/>
                  </a:lnTo>
                  <a:lnTo>
                    <a:pt x="0" y="462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408754" y="1430333"/>
              <a:ext cx="11581522" cy="2436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6"/>
                </a:lnSpc>
              </a:pPr>
              <a:r>
                <a:rPr lang="en-US" sz="2400">
                  <a:solidFill>
                    <a:srgbClr val="FFC107"/>
                  </a:solidFill>
                  <a:latin typeface="Poppins"/>
                  <a:ea typeface="Poppins"/>
                  <a:cs typeface="Poppins"/>
                  <a:sym typeface="Poppins"/>
                </a:rPr>
                <a:t>家教服務的主體，涵蓋各個年齡段。</a:t>
              </a:r>
            </a:p>
            <a:p>
              <a:pPr algn="l">
                <a:lnSpc>
                  <a:spcPts val="2856"/>
                </a:lnSpc>
              </a:pPr>
              <a:r>
                <a:rPr lang="en-US" sz="2400">
                  <a:solidFill>
                    <a:srgbClr val="FFC107"/>
                  </a:solidFill>
                  <a:latin typeface="Poppins"/>
                  <a:ea typeface="Poppins"/>
                  <a:cs typeface="Poppins"/>
                  <a:sym typeface="Poppins"/>
                </a:rPr>
                <a:t>需求特點：需要在學業上獲得幫助和指導，或者在特定學科或技能上進行補習。</a:t>
              </a:r>
            </a:p>
            <a:p>
              <a:pPr algn="l">
                <a:lnSpc>
                  <a:spcPts val="2856"/>
                </a:lnSpc>
              </a:pPr>
              <a:r>
                <a:rPr lang="en-US" sz="2400">
                  <a:solidFill>
                    <a:srgbClr val="FFC107"/>
                  </a:solidFill>
                  <a:latin typeface="Poppins"/>
                  <a:ea typeface="Poppins"/>
                  <a:cs typeface="Poppins"/>
                  <a:sym typeface="Poppins"/>
                </a:rPr>
                <a:t>行為特點：學生的學習動機和學習方式各不相同，有些可能更喜歡互動式教學，有些則可能更喜歡注重實際操作和應用。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722126" y="2303198"/>
            <a:ext cx="13231897" cy="3301404"/>
            <a:chOff x="0" y="0"/>
            <a:chExt cx="17642529" cy="440187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1805659" y="0"/>
              <a:ext cx="15836870" cy="4401872"/>
              <a:chOff x="0" y="0"/>
              <a:chExt cx="1462129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46212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62129">
                    <a:moveTo>
                      <a:pt x="1258929" y="0"/>
                    </a:moveTo>
                    <a:cubicBezTo>
                      <a:pt x="1371153" y="0"/>
                      <a:pt x="1462129" y="90976"/>
                      <a:pt x="1462129" y="203200"/>
                    </a:cubicBezTo>
                    <a:cubicBezTo>
                      <a:pt x="1462129" y="315424"/>
                      <a:pt x="1371153" y="406400"/>
                      <a:pt x="125892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B253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9050"/>
                <a:ext cx="1462129" cy="425450"/>
              </a:xfrm>
              <a:prstGeom prst="rect">
                <a:avLst/>
              </a:prstGeom>
            </p:spPr>
            <p:txBody>
              <a:bodyPr anchor="ctr" rtlCol="false" tIns="35090" lIns="35090" bIns="35090" rIns="35090"/>
              <a:lstStyle/>
              <a:p>
                <a:pPr algn="ctr">
                  <a:lnSpc>
                    <a:spcPts val="1353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0" y="77719"/>
              <a:ext cx="4169226" cy="4246434"/>
            </a:xfrm>
            <a:custGeom>
              <a:avLst/>
              <a:gdLst/>
              <a:ahLst/>
              <a:cxnLst/>
              <a:rect r="r" b="b" t="t" l="l"/>
              <a:pathLst>
                <a:path h="4246434" w="4169226">
                  <a:moveTo>
                    <a:pt x="0" y="0"/>
                  </a:moveTo>
                  <a:lnTo>
                    <a:pt x="4169226" y="0"/>
                  </a:lnTo>
                  <a:lnTo>
                    <a:pt x="4169226" y="4246434"/>
                  </a:lnTo>
                  <a:lnTo>
                    <a:pt x="0" y="4246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3835923" y="181297"/>
              <a:ext cx="1958647" cy="1018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40"/>
                </a:lnSpc>
              </a:pPr>
              <a:r>
                <a:rPr lang="en-US" sz="4600">
                  <a:solidFill>
                    <a:srgbClr val="FFC107"/>
                  </a:solidFill>
                  <a:latin typeface="Lovelo"/>
                  <a:ea typeface="Lovelo"/>
                  <a:cs typeface="Lovelo"/>
                  <a:sym typeface="Lovelo"/>
                </a:rPr>
                <a:t>教師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667901" y="1466526"/>
              <a:ext cx="12246058" cy="2436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6"/>
                </a:lnSpc>
              </a:pPr>
              <a:r>
                <a:rPr lang="en-US" sz="2400">
                  <a:solidFill>
                    <a:srgbClr val="FFC107"/>
                  </a:solidFill>
                  <a:latin typeface="Poppins"/>
                  <a:ea typeface="Poppins"/>
                  <a:cs typeface="Poppins"/>
                  <a:sym typeface="Poppins"/>
                </a:rPr>
                <a:t>專業教師、兼職教師或在相關領域有豐富經驗的人並提供家教服務。</a:t>
              </a:r>
            </a:p>
            <a:p>
              <a:pPr algn="l">
                <a:lnSpc>
                  <a:spcPts val="2856"/>
                </a:lnSpc>
              </a:pPr>
              <a:r>
                <a:rPr lang="en-US" sz="2400">
                  <a:solidFill>
                    <a:srgbClr val="FFC107"/>
                  </a:solidFill>
                  <a:latin typeface="Poppins"/>
                  <a:ea typeface="Poppins"/>
                  <a:cs typeface="Poppins"/>
                  <a:sym typeface="Poppins"/>
                </a:rPr>
                <a:t>需求特點：希望通過家教平台獲得額外的收入，同時也可以分享自己的教學技能和知識。</a:t>
              </a:r>
            </a:p>
            <a:p>
              <a:pPr algn="l">
                <a:lnSpc>
                  <a:spcPts val="2856"/>
                </a:lnSpc>
              </a:pPr>
              <a:r>
                <a:rPr lang="en-US" sz="2400">
                  <a:solidFill>
                    <a:srgbClr val="FFC107"/>
                  </a:solidFill>
                  <a:latin typeface="Poppins"/>
                  <a:ea typeface="Poppins"/>
                  <a:cs typeface="Poppins"/>
                  <a:sym typeface="Poppins"/>
                </a:rPr>
                <a:t>行為特點：加入多個家教平台以擴展自己的客戶群和提升自己教學影響力，通常重視平台的支付機制、教學資源和支持。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3B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24804" y="-14088"/>
            <a:ext cx="8063196" cy="9071096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131B28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3008276" y="2360665"/>
            <a:ext cx="3743747" cy="5054314"/>
            <a:chOff x="0" y="0"/>
            <a:chExt cx="4991663" cy="67390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107118"/>
              <a:ext cx="4991663" cy="2631968"/>
            </a:xfrm>
            <a:custGeom>
              <a:avLst/>
              <a:gdLst/>
              <a:ahLst/>
              <a:cxnLst/>
              <a:rect r="r" b="b" t="t" l="l"/>
              <a:pathLst>
                <a:path h="2631968" w="4991663">
                  <a:moveTo>
                    <a:pt x="0" y="0"/>
                  </a:moveTo>
                  <a:lnTo>
                    <a:pt x="4991663" y="0"/>
                  </a:lnTo>
                  <a:lnTo>
                    <a:pt x="4991663" y="2631968"/>
                  </a:lnTo>
                  <a:lnTo>
                    <a:pt x="0" y="2631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84326" y="0"/>
              <a:ext cx="4423010" cy="3483121"/>
            </a:xfrm>
            <a:custGeom>
              <a:avLst/>
              <a:gdLst/>
              <a:ahLst/>
              <a:cxnLst/>
              <a:rect r="r" b="b" t="t" l="l"/>
              <a:pathLst>
                <a:path h="3483121" w="4423010">
                  <a:moveTo>
                    <a:pt x="0" y="0"/>
                  </a:moveTo>
                  <a:lnTo>
                    <a:pt x="4423011" y="0"/>
                  </a:lnTo>
                  <a:lnTo>
                    <a:pt x="4423011" y="3483121"/>
                  </a:lnTo>
                  <a:lnTo>
                    <a:pt x="0" y="3483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982736" y="2442308"/>
            <a:ext cx="4317148" cy="4969652"/>
            <a:chOff x="0" y="0"/>
            <a:chExt cx="5756197" cy="6626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3601583"/>
              <a:ext cx="5756197" cy="3024620"/>
            </a:xfrm>
            <a:custGeom>
              <a:avLst/>
              <a:gdLst/>
              <a:ahLst/>
              <a:cxnLst/>
              <a:rect r="r" b="b" t="t" l="l"/>
              <a:pathLst>
                <a:path h="3024620" w="5756197">
                  <a:moveTo>
                    <a:pt x="0" y="0"/>
                  </a:moveTo>
                  <a:lnTo>
                    <a:pt x="5756197" y="0"/>
                  </a:lnTo>
                  <a:lnTo>
                    <a:pt x="5756197" y="3024620"/>
                  </a:lnTo>
                  <a:lnTo>
                    <a:pt x="0" y="3024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03631" y="0"/>
              <a:ext cx="3548935" cy="3696807"/>
            </a:xfrm>
            <a:custGeom>
              <a:avLst/>
              <a:gdLst/>
              <a:ahLst/>
              <a:cxnLst/>
              <a:rect r="r" b="b" t="t" l="l"/>
              <a:pathLst>
                <a:path h="3696807" w="3548935">
                  <a:moveTo>
                    <a:pt x="0" y="0"/>
                  </a:moveTo>
                  <a:lnTo>
                    <a:pt x="3548935" y="0"/>
                  </a:lnTo>
                  <a:lnTo>
                    <a:pt x="3548935" y="3696807"/>
                  </a:lnTo>
                  <a:lnTo>
                    <a:pt x="0" y="3696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0726" y="3526136"/>
            <a:ext cx="5631844" cy="3885824"/>
            <a:chOff x="0" y="0"/>
            <a:chExt cx="7509125" cy="51810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64537" y="0"/>
              <a:ext cx="2099886" cy="2288704"/>
            </a:xfrm>
            <a:custGeom>
              <a:avLst/>
              <a:gdLst/>
              <a:ahLst/>
              <a:cxnLst/>
              <a:rect r="r" b="b" t="t" l="l"/>
              <a:pathLst>
                <a:path h="2288704" w="2099886">
                  <a:moveTo>
                    <a:pt x="0" y="0"/>
                  </a:moveTo>
                  <a:lnTo>
                    <a:pt x="2099885" y="0"/>
                  </a:lnTo>
                  <a:lnTo>
                    <a:pt x="2099885" y="2288704"/>
                  </a:lnTo>
                  <a:lnTo>
                    <a:pt x="0" y="228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220422" y="0"/>
              <a:ext cx="2288704" cy="2288704"/>
            </a:xfrm>
            <a:custGeom>
              <a:avLst/>
              <a:gdLst/>
              <a:ahLst/>
              <a:cxnLst/>
              <a:rect r="r" b="b" t="t" l="l"/>
              <a:pathLst>
                <a:path h="2288704" w="2288704">
                  <a:moveTo>
                    <a:pt x="0" y="0"/>
                  </a:moveTo>
                  <a:lnTo>
                    <a:pt x="2288703" y="0"/>
                  </a:lnTo>
                  <a:lnTo>
                    <a:pt x="2288703" y="2288704"/>
                  </a:lnTo>
                  <a:lnTo>
                    <a:pt x="0" y="228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3558" y="2895507"/>
              <a:ext cx="2340922" cy="2285591"/>
            </a:xfrm>
            <a:custGeom>
              <a:avLst/>
              <a:gdLst/>
              <a:ahLst/>
              <a:cxnLst/>
              <a:rect r="r" b="b" t="t" l="l"/>
              <a:pathLst>
                <a:path h="2285591" w="2340922">
                  <a:moveTo>
                    <a:pt x="0" y="0"/>
                  </a:moveTo>
                  <a:lnTo>
                    <a:pt x="2340921" y="0"/>
                  </a:lnTo>
                  <a:lnTo>
                    <a:pt x="2340921" y="2285591"/>
                  </a:lnTo>
                  <a:lnTo>
                    <a:pt x="0" y="22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614479" y="2895507"/>
              <a:ext cx="2440922" cy="2285591"/>
            </a:xfrm>
            <a:custGeom>
              <a:avLst/>
              <a:gdLst/>
              <a:ahLst/>
              <a:cxnLst/>
              <a:rect r="r" b="b" t="t" l="l"/>
              <a:pathLst>
                <a:path h="2285591" w="2440922">
                  <a:moveTo>
                    <a:pt x="0" y="0"/>
                  </a:moveTo>
                  <a:lnTo>
                    <a:pt x="2440923" y="0"/>
                  </a:lnTo>
                  <a:lnTo>
                    <a:pt x="2440923" y="2285591"/>
                  </a:lnTo>
                  <a:lnTo>
                    <a:pt x="0" y="22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05737" cy="2288704"/>
            </a:xfrm>
            <a:custGeom>
              <a:avLst/>
              <a:gdLst/>
              <a:ahLst/>
              <a:cxnLst/>
              <a:rect r="r" b="b" t="t" l="l"/>
              <a:pathLst>
                <a:path h="2288704" w="2005737">
                  <a:moveTo>
                    <a:pt x="0" y="0"/>
                  </a:moveTo>
                  <a:lnTo>
                    <a:pt x="2005737" y="0"/>
                  </a:lnTo>
                  <a:lnTo>
                    <a:pt x="2005737" y="2288704"/>
                  </a:lnTo>
                  <a:lnTo>
                    <a:pt x="0" y="228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-10800000">
            <a:off x="0" y="4887823"/>
            <a:ext cx="4741443" cy="5334123"/>
            <a:chOff x="0" y="0"/>
            <a:chExt cx="5370413" cy="60417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131B2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535976" y="8527387"/>
            <a:ext cx="15216048" cy="730913"/>
            <a:chOff x="0" y="0"/>
            <a:chExt cx="20288063" cy="97455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4984489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前端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822703" y="9350"/>
              <a:ext cx="6418179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資料庫/版本控制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079097" y="0"/>
              <a:ext cx="520896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後端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8883" y="155396"/>
            <a:ext cx="11320513" cy="2205269"/>
            <a:chOff x="0" y="0"/>
            <a:chExt cx="15094017" cy="294035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1406659" y="9525"/>
              <a:ext cx="13687358" cy="176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59"/>
                </a:lnSpc>
                <a:spcBef>
                  <a:spcPct val="0"/>
                </a:spcBef>
              </a:pPr>
              <a:r>
                <a:rPr lang="en-US" sz="8799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開發技術 | 使用工具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958555">
              <a:off x="175664" y="662201"/>
              <a:ext cx="3728968" cy="1799745"/>
            </a:xfrm>
            <a:custGeom>
              <a:avLst/>
              <a:gdLst/>
              <a:ahLst/>
              <a:cxnLst/>
              <a:rect r="r" b="b" t="t" l="l"/>
              <a:pathLst>
                <a:path h="1799745" w="3728968">
                  <a:moveTo>
                    <a:pt x="0" y="0"/>
                  </a:moveTo>
                  <a:lnTo>
                    <a:pt x="3728968" y="0"/>
                  </a:lnTo>
                  <a:lnTo>
                    <a:pt x="3728968" y="1799745"/>
                  </a:lnTo>
                  <a:lnTo>
                    <a:pt x="0" y="1799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95" y="1691753"/>
            <a:ext cx="3223841" cy="6903494"/>
            <a:chOff x="0" y="0"/>
            <a:chExt cx="4298454" cy="920465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44961" y="1902159"/>
              <a:ext cx="1404266" cy="730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39"/>
                </a:lnSpc>
                <a:spcBef>
                  <a:spcPct val="0"/>
                </a:spcBef>
              </a:pPr>
              <a:r>
                <a:rPr lang="en-US" sz="7199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網站架構圖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712194"/>
              <a:ext cx="2937955" cy="1189965"/>
            </a:xfrm>
            <a:custGeom>
              <a:avLst/>
              <a:gdLst/>
              <a:ahLst/>
              <a:cxnLst/>
              <a:rect r="r" b="b" t="t" l="l"/>
              <a:pathLst>
                <a:path h="1189965" w="2937955">
                  <a:moveTo>
                    <a:pt x="0" y="0"/>
                  </a:moveTo>
                  <a:lnTo>
                    <a:pt x="2937955" y="0"/>
                  </a:lnTo>
                  <a:lnTo>
                    <a:pt x="2937955" y="1189965"/>
                  </a:lnTo>
                  <a:lnTo>
                    <a:pt x="0" y="1189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2032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794618" y="0"/>
              <a:ext cx="1348720" cy="1307177"/>
              <a:chOff x="0" y="0"/>
              <a:chExt cx="83863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3863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8632">
                    <a:moveTo>
                      <a:pt x="419316" y="0"/>
                    </a:moveTo>
                    <a:cubicBezTo>
                      <a:pt x="187734" y="0"/>
                      <a:pt x="0" y="181951"/>
                      <a:pt x="0" y="406400"/>
                    </a:cubicBezTo>
                    <a:cubicBezTo>
                      <a:pt x="0" y="630849"/>
                      <a:pt x="187734" y="812800"/>
                      <a:pt x="419316" y="812800"/>
                    </a:cubicBezTo>
                    <a:cubicBezTo>
                      <a:pt x="650897" y="812800"/>
                      <a:pt x="838632" y="630849"/>
                      <a:pt x="838632" y="406400"/>
                    </a:cubicBezTo>
                    <a:cubicBezTo>
                      <a:pt x="838632" y="181951"/>
                      <a:pt x="650897" y="0"/>
                      <a:pt x="419316" y="0"/>
                    </a:cubicBezTo>
                    <a:close/>
                  </a:path>
                </a:pathLst>
              </a:custGeom>
              <a:solidFill>
                <a:srgbClr val="00000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8622" y="57150"/>
                <a:ext cx="681388" cy="679450"/>
              </a:xfrm>
              <a:prstGeom prst="rect">
                <a:avLst/>
              </a:prstGeom>
            </p:spPr>
            <p:txBody>
              <a:bodyPr anchor="ctr" rtlCol="false" tIns="113081" lIns="113081" bIns="113081" rIns="113081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-1221998">
              <a:off x="528753" y="159363"/>
              <a:ext cx="771954" cy="1105663"/>
            </a:xfrm>
            <a:custGeom>
              <a:avLst/>
              <a:gdLst/>
              <a:ahLst/>
              <a:cxnLst/>
              <a:rect r="r" b="b" t="t" l="l"/>
              <a:pathLst>
                <a:path h="1105663" w="771954">
                  <a:moveTo>
                    <a:pt x="0" y="0"/>
                  </a:moveTo>
                  <a:lnTo>
                    <a:pt x="771954" y="0"/>
                  </a:lnTo>
                  <a:lnTo>
                    <a:pt x="771954" y="1105663"/>
                  </a:lnTo>
                  <a:lnTo>
                    <a:pt x="0" y="1105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84635" y="567863"/>
              <a:ext cx="3213819" cy="643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3"/>
                </a:lnSpc>
              </a:pPr>
              <a:r>
                <a:rPr lang="en-US" sz="2823" spc="276">
                  <a:solidFill>
                    <a:srgbClr val="0C77D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Learn</a:t>
              </a:r>
              <a:r>
                <a:rPr lang="en-US" sz="2823" spc="276">
                  <a:solidFill>
                    <a:srgbClr val="FFC83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Link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62160" y="4486496"/>
            <a:ext cx="3551279" cy="5800504"/>
            <a:chOff x="0" y="0"/>
            <a:chExt cx="4735038" cy="773400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73334" y="952612"/>
              <a:ext cx="1438549" cy="956970"/>
              <a:chOff x="0" y="0"/>
              <a:chExt cx="248902" cy="16557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標題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2040672" cy="956970"/>
              <a:chOff x="0" y="0"/>
              <a:chExt cx="353083" cy="16557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5308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53083">
                    <a:moveTo>
                      <a:pt x="82789" y="0"/>
                    </a:moveTo>
                    <a:lnTo>
                      <a:pt x="270294" y="0"/>
                    </a:lnTo>
                    <a:cubicBezTo>
                      <a:pt x="316017" y="0"/>
                      <a:pt x="353083" y="37066"/>
                      <a:pt x="353083" y="82789"/>
                    </a:cubicBezTo>
                    <a:lnTo>
                      <a:pt x="353083" y="82789"/>
                    </a:lnTo>
                    <a:cubicBezTo>
                      <a:pt x="353083" y="128512"/>
                      <a:pt x="316017" y="165578"/>
                      <a:pt x="270294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353083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學生表單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694367" y="0"/>
              <a:ext cx="2040672" cy="956970"/>
              <a:chOff x="0" y="0"/>
              <a:chExt cx="353083" cy="16557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5308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53083">
                    <a:moveTo>
                      <a:pt x="82789" y="0"/>
                    </a:moveTo>
                    <a:lnTo>
                      <a:pt x="270294" y="0"/>
                    </a:lnTo>
                    <a:cubicBezTo>
                      <a:pt x="316017" y="0"/>
                      <a:pt x="353083" y="37066"/>
                      <a:pt x="353083" y="82789"/>
                    </a:cubicBezTo>
                    <a:lnTo>
                      <a:pt x="353083" y="82789"/>
                    </a:lnTo>
                    <a:cubicBezTo>
                      <a:pt x="353083" y="128512"/>
                      <a:pt x="316017" y="165578"/>
                      <a:pt x="270294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353083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老師表單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73334" y="1909582"/>
              <a:ext cx="1438549" cy="956970"/>
              <a:chOff x="0" y="0"/>
              <a:chExt cx="248902" cy="16557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科目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73334" y="2903231"/>
              <a:ext cx="1438549" cy="956970"/>
              <a:chOff x="0" y="0"/>
              <a:chExt cx="248902" cy="16557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日期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73334" y="3860202"/>
              <a:ext cx="1438549" cy="956970"/>
              <a:chOff x="0" y="0"/>
              <a:chExt cx="248902" cy="16557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時段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7450" y="4842165"/>
              <a:ext cx="1930317" cy="956970"/>
              <a:chOff x="0" y="0"/>
              <a:chExt cx="333989" cy="16557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3398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33989">
                    <a:moveTo>
                      <a:pt x="82789" y="0"/>
                    </a:moveTo>
                    <a:lnTo>
                      <a:pt x="251200" y="0"/>
                    </a:lnTo>
                    <a:cubicBezTo>
                      <a:pt x="296923" y="0"/>
                      <a:pt x="333989" y="37066"/>
                      <a:pt x="333989" y="82789"/>
                    </a:cubicBezTo>
                    <a:lnTo>
                      <a:pt x="333989" y="82789"/>
                    </a:lnTo>
                    <a:cubicBezTo>
                      <a:pt x="333989" y="128512"/>
                      <a:pt x="296923" y="165578"/>
                      <a:pt x="25120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33398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薪資範圍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7450" y="5837235"/>
              <a:ext cx="1930317" cy="956970"/>
              <a:chOff x="0" y="0"/>
              <a:chExt cx="333989" cy="16557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3398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33989">
                    <a:moveTo>
                      <a:pt x="82789" y="0"/>
                    </a:moveTo>
                    <a:lnTo>
                      <a:pt x="251200" y="0"/>
                    </a:lnTo>
                    <a:cubicBezTo>
                      <a:pt x="296923" y="0"/>
                      <a:pt x="333989" y="37066"/>
                      <a:pt x="333989" y="82789"/>
                    </a:cubicBezTo>
                    <a:lnTo>
                      <a:pt x="333989" y="82789"/>
                    </a:lnTo>
                    <a:cubicBezTo>
                      <a:pt x="333989" y="128512"/>
                      <a:pt x="296923" y="165578"/>
                      <a:pt x="25120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33398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縣市/地區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7450" y="6777035"/>
              <a:ext cx="1930317" cy="956970"/>
              <a:chOff x="0" y="0"/>
              <a:chExt cx="333989" cy="16557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3398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33989">
                    <a:moveTo>
                      <a:pt x="82789" y="0"/>
                    </a:moveTo>
                    <a:lnTo>
                      <a:pt x="251200" y="0"/>
                    </a:lnTo>
                    <a:cubicBezTo>
                      <a:pt x="296923" y="0"/>
                      <a:pt x="333989" y="37066"/>
                      <a:pt x="333989" y="82789"/>
                    </a:cubicBezTo>
                    <a:lnTo>
                      <a:pt x="333989" y="82789"/>
                    </a:lnTo>
                    <a:cubicBezTo>
                      <a:pt x="333989" y="128512"/>
                      <a:pt x="296923" y="165578"/>
                      <a:pt x="25120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33398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詳細內容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2986394" y="1016235"/>
              <a:ext cx="1438549" cy="956970"/>
              <a:chOff x="0" y="0"/>
              <a:chExt cx="248902" cy="16557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標題</a:t>
                </a: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986394" y="1973205"/>
              <a:ext cx="1438549" cy="956970"/>
              <a:chOff x="0" y="0"/>
              <a:chExt cx="248902" cy="165578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科目</a:t>
                </a: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986394" y="2930176"/>
              <a:ext cx="1438549" cy="956970"/>
              <a:chOff x="0" y="0"/>
              <a:chExt cx="248902" cy="16557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薪資</a:t>
                </a: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2740511" y="4921892"/>
              <a:ext cx="1930317" cy="956970"/>
              <a:chOff x="0" y="0"/>
              <a:chExt cx="333989" cy="16557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33398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33989">
                    <a:moveTo>
                      <a:pt x="82789" y="0"/>
                    </a:moveTo>
                    <a:lnTo>
                      <a:pt x="251200" y="0"/>
                    </a:lnTo>
                    <a:cubicBezTo>
                      <a:pt x="296923" y="0"/>
                      <a:pt x="333989" y="37066"/>
                      <a:pt x="333989" y="82789"/>
                    </a:cubicBezTo>
                    <a:lnTo>
                      <a:pt x="333989" y="82789"/>
                    </a:lnTo>
                    <a:cubicBezTo>
                      <a:pt x="333989" y="128512"/>
                      <a:pt x="296923" y="165578"/>
                      <a:pt x="25120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33398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縣市/地區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2740511" y="5861692"/>
              <a:ext cx="1930317" cy="956970"/>
              <a:chOff x="0" y="0"/>
              <a:chExt cx="333989" cy="165578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33398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33989">
                    <a:moveTo>
                      <a:pt x="82789" y="0"/>
                    </a:moveTo>
                    <a:lnTo>
                      <a:pt x="251200" y="0"/>
                    </a:lnTo>
                    <a:cubicBezTo>
                      <a:pt x="296923" y="0"/>
                      <a:pt x="333989" y="37066"/>
                      <a:pt x="333989" y="82789"/>
                    </a:cubicBezTo>
                    <a:lnTo>
                      <a:pt x="333989" y="82789"/>
                    </a:lnTo>
                    <a:cubicBezTo>
                      <a:pt x="333989" y="128512"/>
                      <a:pt x="296923" y="165578"/>
                      <a:pt x="25120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33398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詳細內容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2986394" y="3884658"/>
              <a:ext cx="1438549" cy="956970"/>
              <a:chOff x="0" y="0"/>
              <a:chExt cx="248902" cy="165578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時段</a:t>
                </a:r>
              </a:p>
            </p:txBody>
          </p:sp>
        </p:grpSp>
      </p:grpSp>
      <p:grpSp>
        <p:nvGrpSpPr>
          <p:cNvPr name="Group 56" id="56"/>
          <p:cNvGrpSpPr/>
          <p:nvPr/>
        </p:nvGrpSpPr>
        <p:grpSpPr>
          <a:xfrm rot="0">
            <a:off x="7399214" y="4524313"/>
            <a:ext cx="3546901" cy="3682977"/>
            <a:chOff x="0" y="0"/>
            <a:chExt cx="4729201" cy="4910636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2688529" y="0"/>
              <a:ext cx="2040672" cy="956970"/>
              <a:chOff x="0" y="0"/>
              <a:chExt cx="353083" cy="165578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35308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53083">
                    <a:moveTo>
                      <a:pt x="82789" y="0"/>
                    </a:moveTo>
                    <a:lnTo>
                      <a:pt x="270294" y="0"/>
                    </a:lnTo>
                    <a:cubicBezTo>
                      <a:pt x="316017" y="0"/>
                      <a:pt x="353083" y="37066"/>
                      <a:pt x="353083" y="82789"/>
                    </a:cubicBezTo>
                    <a:lnTo>
                      <a:pt x="353083" y="82789"/>
                    </a:lnTo>
                    <a:cubicBezTo>
                      <a:pt x="353083" y="128512"/>
                      <a:pt x="316017" y="165578"/>
                      <a:pt x="270294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353083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篩選清單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5640"/>
              <a:ext cx="2040672" cy="956970"/>
              <a:chOff x="0" y="0"/>
              <a:chExt cx="353083" cy="165578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35308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53083">
                    <a:moveTo>
                      <a:pt x="82789" y="0"/>
                    </a:moveTo>
                    <a:lnTo>
                      <a:pt x="270294" y="0"/>
                    </a:lnTo>
                    <a:cubicBezTo>
                      <a:pt x="316017" y="0"/>
                      <a:pt x="353083" y="37066"/>
                      <a:pt x="353083" y="82789"/>
                    </a:cubicBezTo>
                    <a:lnTo>
                      <a:pt x="353083" y="82789"/>
                    </a:lnTo>
                    <a:cubicBezTo>
                      <a:pt x="353083" y="128512"/>
                      <a:pt x="316017" y="165578"/>
                      <a:pt x="270294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353083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篩選清單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2989590" y="965812"/>
              <a:ext cx="1438549" cy="956970"/>
              <a:chOff x="0" y="0"/>
              <a:chExt cx="248902" cy="165578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科目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2989590" y="1959461"/>
              <a:ext cx="1438549" cy="956970"/>
              <a:chOff x="0" y="0"/>
              <a:chExt cx="248902" cy="165578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時段</a:t>
                </a: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743707" y="2960221"/>
              <a:ext cx="1930317" cy="956970"/>
              <a:chOff x="0" y="0"/>
              <a:chExt cx="333989" cy="165578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33398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33989">
                    <a:moveTo>
                      <a:pt x="82789" y="0"/>
                    </a:moveTo>
                    <a:lnTo>
                      <a:pt x="251200" y="0"/>
                    </a:lnTo>
                    <a:cubicBezTo>
                      <a:pt x="296923" y="0"/>
                      <a:pt x="333989" y="37066"/>
                      <a:pt x="333989" y="82789"/>
                    </a:cubicBezTo>
                    <a:lnTo>
                      <a:pt x="333989" y="82789"/>
                    </a:lnTo>
                    <a:cubicBezTo>
                      <a:pt x="333989" y="128512"/>
                      <a:pt x="296923" y="165578"/>
                      <a:pt x="25120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47625"/>
                <a:ext cx="33398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薪資</a:t>
                </a: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2743707" y="3953665"/>
              <a:ext cx="1930317" cy="956970"/>
              <a:chOff x="0" y="0"/>
              <a:chExt cx="333989" cy="165578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33398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33989">
                    <a:moveTo>
                      <a:pt x="82789" y="0"/>
                    </a:moveTo>
                    <a:lnTo>
                      <a:pt x="251200" y="0"/>
                    </a:lnTo>
                    <a:cubicBezTo>
                      <a:pt x="296923" y="0"/>
                      <a:pt x="333989" y="37066"/>
                      <a:pt x="333989" y="82789"/>
                    </a:cubicBezTo>
                    <a:lnTo>
                      <a:pt x="333989" y="82789"/>
                    </a:lnTo>
                    <a:cubicBezTo>
                      <a:pt x="333989" y="128512"/>
                      <a:pt x="296923" y="165578"/>
                      <a:pt x="25120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47625"/>
                <a:ext cx="33398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縣市/地區</a:t>
                </a: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324212" y="965812"/>
              <a:ext cx="1438549" cy="956970"/>
              <a:chOff x="0" y="0"/>
              <a:chExt cx="248902" cy="165578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科目</a:t>
                </a: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324212" y="1959461"/>
              <a:ext cx="1438549" cy="956970"/>
              <a:chOff x="0" y="0"/>
              <a:chExt cx="248902" cy="165578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24890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248902">
                    <a:moveTo>
                      <a:pt x="82789" y="0"/>
                    </a:moveTo>
                    <a:lnTo>
                      <a:pt x="166113" y="0"/>
                    </a:lnTo>
                    <a:cubicBezTo>
                      <a:pt x="211836" y="0"/>
                      <a:pt x="248902" y="37066"/>
                      <a:pt x="248902" y="82789"/>
                    </a:cubicBezTo>
                    <a:lnTo>
                      <a:pt x="248902" y="82789"/>
                    </a:lnTo>
                    <a:cubicBezTo>
                      <a:pt x="248902" y="128512"/>
                      <a:pt x="211836" y="165578"/>
                      <a:pt x="16611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47625"/>
                <a:ext cx="24890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時段</a:t>
                </a: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78328" y="2960221"/>
              <a:ext cx="1930317" cy="956970"/>
              <a:chOff x="0" y="0"/>
              <a:chExt cx="333989" cy="165578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33398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33989">
                    <a:moveTo>
                      <a:pt x="82789" y="0"/>
                    </a:moveTo>
                    <a:lnTo>
                      <a:pt x="251200" y="0"/>
                    </a:lnTo>
                    <a:cubicBezTo>
                      <a:pt x="296923" y="0"/>
                      <a:pt x="333989" y="37066"/>
                      <a:pt x="333989" y="82789"/>
                    </a:cubicBezTo>
                    <a:lnTo>
                      <a:pt x="333989" y="82789"/>
                    </a:lnTo>
                    <a:cubicBezTo>
                      <a:pt x="333989" y="128512"/>
                      <a:pt x="296923" y="165578"/>
                      <a:pt x="25120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47625"/>
                <a:ext cx="33398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薪資範圍</a:t>
                </a: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78328" y="3953665"/>
              <a:ext cx="1930317" cy="956970"/>
              <a:chOff x="0" y="0"/>
              <a:chExt cx="333989" cy="165578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33398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33989">
                    <a:moveTo>
                      <a:pt x="82789" y="0"/>
                    </a:moveTo>
                    <a:lnTo>
                      <a:pt x="251200" y="0"/>
                    </a:lnTo>
                    <a:cubicBezTo>
                      <a:pt x="296923" y="0"/>
                      <a:pt x="333989" y="37066"/>
                      <a:pt x="333989" y="82789"/>
                    </a:cubicBezTo>
                    <a:lnTo>
                      <a:pt x="333989" y="82789"/>
                    </a:lnTo>
                    <a:cubicBezTo>
                      <a:pt x="333989" y="128512"/>
                      <a:pt x="296923" y="165578"/>
                      <a:pt x="25120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47625"/>
                <a:ext cx="33398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縣市/地區</a:t>
                </a:r>
              </a:p>
            </p:txBody>
          </p:sp>
        </p:grpSp>
      </p:grpSp>
      <p:grpSp>
        <p:nvGrpSpPr>
          <p:cNvPr name="Group 87" id="87"/>
          <p:cNvGrpSpPr/>
          <p:nvPr/>
        </p:nvGrpSpPr>
        <p:grpSpPr>
          <a:xfrm rot="0">
            <a:off x="5699380" y="328021"/>
            <a:ext cx="10156464" cy="1967276"/>
            <a:chOff x="0" y="0"/>
            <a:chExt cx="13541952" cy="2623035"/>
          </a:xfrm>
        </p:grpSpPr>
        <p:sp>
          <p:nvSpPr>
            <p:cNvPr name="AutoShape 88" id="88"/>
            <p:cNvSpPr/>
            <p:nvPr/>
          </p:nvSpPr>
          <p:spPr>
            <a:xfrm flipH="true">
              <a:off x="1972583" y="956970"/>
              <a:ext cx="5217545" cy="709094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9" id="89"/>
            <p:cNvSpPr/>
            <p:nvPr/>
          </p:nvSpPr>
          <p:spPr>
            <a:xfrm>
              <a:off x="7190128" y="956970"/>
              <a:ext cx="4544456" cy="709094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90" id="90"/>
            <p:cNvGrpSpPr/>
            <p:nvPr/>
          </p:nvGrpSpPr>
          <p:grpSpPr>
            <a:xfrm rot="0">
              <a:off x="1972583" y="0"/>
              <a:ext cx="10435091" cy="956970"/>
              <a:chOff x="0" y="0"/>
              <a:chExt cx="1805509" cy="165578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1805509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1805509">
                    <a:moveTo>
                      <a:pt x="82789" y="0"/>
                    </a:moveTo>
                    <a:lnTo>
                      <a:pt x="1722720" y="0"/>
                    </a:lnTo>
                    <a:cubicBezTo>
                      <a:pt x="1768444" y="0"/>
                      <a:pt x="1805509" y="37066"/>
                      <a:pt x="1805509" y="82789"/>
                    </a:cubicBezTo>
                    <a:lnTo>
                      <a:pt x="1805509" y="82789"/>
                    </a:lnTo>
                    <a:cubicBezTo>
                      <a:pt x="1805509" y="128512"/>
                      <a:pt x="1768444" y="165578"/>
                      <a:pt x="172272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47625"/>
                <a:ext cx="1805509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首頁/註冊</a:t>
                </a: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9927217" y="1666064"/>
              <a:ext cx="3614735" cy="956970"/>
              <a:chOff x="0" y="0"/>
              <a:chExt cx="625432" cy="165578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2543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625432">
                    <a:moveTo>
                      <a:pt x="82789" y="0"/>
                    </a:moveTo>
                    <a:lnTo>
                      <a:pt x="542643" y="0"/>
                    </a:lnTo>
                    <a:cubicBezTo>
                      <a:pt x="588366" y="0"/>
                      <a:pt x="625432" y="37066"/>
                      <a:pt x="625432" y="82789"/>
                    </a:cubicBezTo>
                    <a:lnTo>
                      <a:pt x="625432" y="82789"/>
                    </a:lnTo>
                    <a:cubicBezTo>
                      <a:pt x="625432" y="128512"/>
                      <a:pt x="588366" y="165578"/>
                      <a:pt x="54264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47625"/>
                <a:ext cx="62543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會員中心(基本信息)</a:t>
                </a: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0" y="1666064"/>
              <a:ext cx="3945166" cy="956970"/>
              <a:chOff x="0" y="0"/>
              <a:chExt cx="682604" cy="165578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82604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682604">
                    <a:moveTo>
                      <a:pt x="82789" y="0"/>
                    </a:moveTo>
                    <a:lnTo>
                      <a:pt x="599815" y="0"/>
                    </a:lnTo>
                    <a:cubicBezTo>
                      <a:pt x="645538" y="0"/>
                      <a:pt x="682604" y="37066"/>
                      <a:pt x="682604" y="82789"/>
                    </a:cubicBezTo>
                    <a:lnTo>
                      <a:pt x="682604" y="82789"/>
                    </a:lnTo>
                    <a:cubicBezTo>
                      <a:pt x="682604" y="128512"/>
                      <a:pt x="645538" y="165578"/>
                      <a:pt x="599815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47625"/>
                <a:ext cx="682604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登入</a:t>
                </a:r>
              </a:p>
            </p:txBody>
          </p:sp>
        </p:grpSp>
      </p:grpSp>
      <p:grpSp>
        <p:nvGrpSpPr>
          <p:cNvPr name="Group 99" id="99"/>
          <p:cNvGrpSpPr/>
          <p:nvPr/>
        </p:nvGrpSpPr>
        <p:grpSpPr>
          <a:xfrm rot="0">
            <a:off x="11486218" y="4536042"/>
            <a:ext cx="6028202" cy="4870992"/>
            <a:chOff x="0" y="0"/>
            <a:chExt cx="8037603" cy="6494656"/>
          </a:xfrm>
        </p:grpSpPr>
        <p:grpSp>
          <p:nvGrpSpPr>
            <p:cNvPr name="Group 100" id="100"/>
            <p:cNvGrpSpPr/>
            <p:nvPr/>
          </p:nvGrpSpPr>
          <p:grpSpPr>
            <a:xfrm rot="0">
              <a:off x="701280" y="1140491"/>
              <a:ext cx="3000021" cy="956970"/>
              <a:chOff x="0" y="0"/>
              <a:chExt cx="519072" cy="165578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51907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19072">
                    <a:moveTo>
                      <a:pt x="82789" y="0"/>
                    </a:moveTo>
                    <a:lnTo>
                      <a:pt x="436283" y="0"/>
                    </a:lnTo>
                    <a:cubicBezTo>
                      <a:pt x="482006" y="0"/>
                      <a:pt x="519072" y="37066"/>
                      <a:pt x="519072" y="82789"/>
                    </a:cubicBezTo>
                    <a:lnTo>
                      <a:pt x="519072" y="82789"/>
                    </a:lnTo>
                    <a:cubicBezTo>
                      <a:pt x="519072" y="128512"/>
                      <a:pt x="482006" y="165578"/>
                      <a:pt x="43628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47625"/>
                <a:ext cx="51907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收藏</a:t>
                </a: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693421" y="4475328"/>
              <a:ext cx="3000021" cy="956970"/>
              <a:chOff x="0" y="0"/>
              <a:chExt cx="519072" cy="165578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51907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19072">
                    <a:moveTo>
                      <a:pt x="82789" y="0"/>
                    </a:moveTo>
                    <a:lnTo>
                      <a:pt x="436283" y="0"/>
                    </a:lnTo>
                    <a:cubicBezTo>
                      <a:pt x="482006" y="0"/>
                      <a:pt x="519072" y="37066"/>
                      <a:pt x="519072" y="82789"/>
                    </a:cubicBezTo>
                    <a:lnTo>
                      <a:pt x="519072" y="82789"/>
                    </a:lnTo>
                    <a:cubicBezTo>
                      <a:pt x="519072" y="128512"/>
                      <a:pt x="482006" y="165578"/>
                      <a:pt x="43628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0" y="-47625"/>
                <a:ext cx="51907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紀錄表</a:t>
                </a: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693421" y="5537686"/>
              <a:ext cx="3000021" cy="956970"/>
              <a:chOff x="0" y="0"/>
              <a:chExt cx="519072" cy="165578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51907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19072">
                    <a:moveTo>
                      <a:pt x="82789" y="0"/>
                    </a:moveTo>
                    <a:lnTo>
                      <a:pt x="436283" y="0"/>
                    </a:lnTo>
                    <a:cubicBezTo>
                      <a:pt x="482006" y="0"/>
                      <a:pt x="519072" y="37066"/>
                      <a:pt x="519072" y="82789"/>
                    </a:cubicBezTo>
                    <a:lnTo>
                      <a:pt x="519072" y="82789"/>
                    </a:lnTo>
                    <a:cubicBezTo>
                      <a:pt x="519072" y="128512"/>
                      <a:pt x="482006" y="165578"/>
                      <a:pt x="43628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0" y="-47625"/>
                <a:ext cx="51907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課表</a:t>
                </a: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4336302" y="2233709"/>
              <a:ext cx="3701302" cy="956970"/>
              <a:chOff x="0" y="0"/>
              <a:chExt cx="640410" cy="165578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640410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640410">
                    <a:moveTo>
                      <a:pt x="82789" y="0"/>
                    </a:moveTo>
                    <a:lnTo>
                      <a:pt x="557621" y="0"/>
                    </a:lnTo>
                    <a:cubicBezTo>
                      <a:pt x="603344" y="0"/>
                      <a:pt x="640410" y="37066"/>
                      <a:pt x="640410" y="82789"/>
                    </a:cubicBezTo>
                    <a:lnTo>
                      <a:pt x="640410" y="82789"/>
                    </a:lnTo>
                    <a:cubicBezTo>
                      <a:pt x="640410" y="128512"/>
                      <a:pt x="603344" y="165578"/>
                      <a:pt x="557621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0" y="-47625"/>
                <a:ext cx="640410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老師提案被學生連絡</a:t>
                </a: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4336302" y="3368480"/>
              <a:ext cx="3701302" cy="956970"/>
              <a:chOff x="0" y="0"/>
              <a:chExt cx="640410" cy="165578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640410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640410">
                    <a:moveTo>
                      <a:pt x="82789" y="0"/>
                    </a:moveTo>
                    <a:lnTo>
                      <a:pt x="557621" y="0"/>
                    </a:lnTo>
                    <a:cubicBezTo>
                      <a:pt x="603344" y="0"/>
                      <a:pt x="640410" y="37066"/>
                      <a:pt x="640410" y="82789"/>
                    </a:cubicBezTo>
                    <a:lnTo>
                      <a:pt x="640410" y="82789"/>
                    </a:lnTo>
                    <a:cubicBezTo>
                      <a:pt x="640410" y="128512"/>
                      <a:pt x="603344" y="165578"/>
                      <a:pt x="557621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0" y="-47625"/>
                <a:ext cx="640410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已接案的學生 - 進行中</a:t>
                </a: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0">
              <a:off x="4352546" y="1116855"/>
              <a:ext cx="3000021" cy="956970"/>
              <a:chOff x="0" y="0"/>
              <a:chExt cx="519072" cy="165578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51907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19072">
                    <a:moveTo>
                      <a:pt x="82789" y="0"/>
                    </a:moveTo>
                    <a:lnTo>
                      <a:pt x="436283" y="0"/>
                    </a:lnTo>
                    <a:cubicBezTo>
                      <a:pt x="482006" y="0"/>
                      <a:pt x="519072" y="37066"/>
                      <a:pt x="519072" y="82789"/>
                    </a:cubicBezTo>
                    <a:lnTo>
                      <a:pt x="519072" y="82789"/>
                    </a:lnTo>
                    <a:cubicBezTo>
                      <a:pt x="519072" y="128512"/>
                      <a:pt x="482006" y="165578"/>
                      <a:pt x="43628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47625"/>
                <a:ext cx="51907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收藏學生</a:t>
                </a: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0">
              <a:off x="4344687" y="4475328"/>
              <a:ext cx="3000021" cy="956970"/>
              <a:chOff x="0" y="0"/>
              <a:chExt cx="519072" cy="165578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51907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19072">
                    <a:moveTo>
                      <a:pt x="82789" y="0"/>
                    </a:moveTo>
                    <a:lnTo>
                      <a:pt x="436283" y="0"/>
                    </a:lnTo>
                    <a:cubicBezTo>
                      <a:pt x="482006" y="0"/>
                      <a:pt x="519072" y="37066"/>
                      <a:pt x="519072" y="82789"/>
                    </a:cubicBezTo>
                    <a:lnTo>
                      <a:pt x="519072" y="82789"/>
                    </a:lnTo>
                    <a:cubicBezTo>
                      <a:pt x="519072" y="128512"/>
                      <a:pt x="482006" y="165578"/>
                      <a:pt x="43628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-47625"/>
                <a:ext cx="51907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老師紀錄表</a:t>
                </a: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0">
              <a:off x="4344687" y="5537686"/>
              <a:ext cx="3000021" cy="956970"/>
              <a:chOff x="0" y="0"/>
              <a:chExt cx="519072" cy="165578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51907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19072">
                    <a:moveTo>
                      <a:pt x="82789" y="0"/>
                    </a:moveTo>
                    <a:lnTo>
                      <a:pt x="436283" y="0"/>
                    </a:lnTo>
                    <a:cubicBezTo>
                      <a:pt x="482006" y="0"/>
                      <a:pt x="519072" y="37066"/>
                      <a:pt x="519072" y="82789"/>
                    </a:cubicBezTo>
                    <a:lnTo>
                      <a:pt x="519072" y="82789"/>
                    </a:lnTo>
                    <a:cubicBezTo>
                      <a:pt x="519072" y="128512"/>
                      <a:pt x="482006" y="165578"/>
                      <a:pt x="43628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0" y="-47625"/>
                <a:ext cx="51907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老師課表</a:t>
                </a: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0">
              <a:off x="4336302" y="0"/>
              <a:ext cx="3000021" cy="956970"/>
              <a:chOff x="0" y="0"/>
              <a:chExt cx="519072" cy="165578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51907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19072">
                    <a:moveTo>
                      <a:pt x="82789" y="0"/>
                    </a:moveTo>
                    <a:lnTo>
                      <a:pt x="436283" y="0"/>
                    </a:lnTo>
                    <a:cubicBezTo>
                      <a:pt x="482006" y="0"/>
                      <a:pt x="519072" y="37066"/>
                      <a:pt x="519072" y="82789"/>
                    </a:cubicBezTo>
                    <a:lnTo>
                      <a:pt x="519072" y="82789"/>
                    </a:lnTo>
                    <a:cubicBezTo>
                      <a:pt x="519072" y="128512"/>
                      <a:pt x="482006" y="165578"/>
                      <a:pt x="43628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0" y="-47625"/>
                <a:ext cx="51907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履歷表</a:t>
                </a: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0">
              <a:off x="701280" y="23636"/>
              <a:ext cx="3000021" cy="956970"/>
              <a:chOff x="0" y="0"/>
              <a:chExt cx="519072" cy="165578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519072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519072">
                    <a:moveTo>
                      <a:pt x="82789" y="0"/>
                    </a:moveTo>
                    <a:lnTo>
                      <a:pt x="436283" y="0"/>
                    </a:lnTo>
                    <a:cubicBezTo>
                      <a:pt x="482006" y="0"/>
                      <a:pt x="519072" y="37066"/>
                      <a:pt x="519072" y="82789"/>
                    </a:cubicBezTo>
                    <a:lnTo>
                      <a:pt x="519072" y="82789"/>
                    </a:lnTo>
                    <a:cubicBezTo>
                      <a:pt x="519072" y="128512"/>
                      <a:pt x="482006" y="165578"/>
                      <a:pt x="43628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0" y="-47625"/>
                <a:ext cx="51907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學歷</a:t>
                </a:r>
                <a:r>
                  <a:rPr lang="en-US" sz="1800" strike="noStrike" u="none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表</a:t>
                </a:r>
              </a:p>
            </p:txBody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0" y="2233709"/>
              <a:ext cx="3701302" cy="956970"/>
              <a:chOff x="0" y="0"/>
              <a:chExt cx="640410" cy="165578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640410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640410">
                    <a:moveTo>
                      <a:pt x="82789" y="0"/>
                    </a:moveTo>
                    <a:lnTo>
                      <a:pt x="557621" y="0"/>
                    </a:lnTo>
                    <a:cubicBezTo>
                      <a:pt x="603344" y="0"/>
                      <a:pt x="640410" y="37066"/>
                      <a:pt x="640410" y="82789"/>
                    </a:cubicBezTo>
                    <a:lnTo>
                      <a:pt x="640410" y="82789"/>
                    </a:lnTo>
                    <a:cubicBezTo>
                      <a:pt x="640410" y="128512"/>
                      <a:pt x="603344" y="165578"/>
                      <a:pt x="557621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0" y="-47625"/>
                <a:ext cx="640410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學生提案被老師連絡</a:t>
                </a:r>
              </a:p>
            </p:txBody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0" y="3368480"/>
              <a:ext cx="3701302" cy="956970"/>
              <a:chOff x="0" y="0"/>
              <a:chExt cx="640410" cy="165578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640410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640410">
                    <a:moveTo>
                      <a:pt x="82789" y="0"/>
                    </a:moveTo>
                    <a:lnTo>
                      <a:pt x="557621" y="0"/>
                    </a:lnTo>
                    <a:cubicBezTo>
                      <a:pt x="603344" y="0"/>
                      <a:pt x="640410" y="37066"/>
                      <a:pt x="640410" y="82789"/>
                    </a:cubicBezTo>
                    <a:lnTo>
                      <a:pt x="640410" y="82789"/>
                    </a:lnTo>
                    <a:cubicBezTo>
                      <a:pt x="640410" y="128512"/>
                      <a:pt x="603344" y="165578"/>
                      <a:pt x="557621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FFF0A2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35" id="135"/>
              <p:cNvSpPr txBox="true"/>
              <p:nvPr/>
            </p:nvSpPr>
            <p:spPr>
              <a:xfrm>
                <a:off x="0" y="-47625"/>
                <a:ext cx="640410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C107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已接案的老師 - 進行中</a:t>
                </a:r>
              </a:p>
            </p:txBody>
          </p:sp>
        </p:grpSp>
      </p:grpSp>
      <p:grpSp>
        <p:nvGrpSpPr>
          <p:cNvPr name="Group 136" id="136"/>
          <p:cNvGrpSpPr/>
          <p:nvPr/>
        </p:nvGrpSpPr>
        <p:grpSpPr>
          <a:xfrm rot="0">
            <a:off x="3248506" y="2262542"/>
            <a:ext cx="13313500" cy="2291229"/>
            <a:chOff x="0" y="0"/>
            <a:chExt cx="17751334" cy="3054971"/>
          </a:xfrm>
        </p:grpSpPr>
        <p:grpSp>
          <p:nvGrpSpPr>
            <p:cNvPr name="Group 137" id="137"/>
            <p:cNvGrpSpPr/>
            <p:nvPr/>
          </p:nvGrpSpPr>
          <p:grpSpPr>
            <a:xfrm rot="0">
              <a:off x="0" y="814501"/>
              <a:ext cx="2343749" cy="1376070"/>
              <a:chOff x="0" y="0"/>
              <a:chExt cx="405522" cy="238092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405522" cy="238092"/>
              </a:xfrm>
              <a:custGeom>
                <a:avLst/>
                <a:gdLst/>
                <a:ahLst/>
                <a:cxnLst/>
                <a:rect r="r" b="b" t="t" l="l"/>
                <a:pathLst>
                  <a:path h="238092" w="405522">
                    <a:moveTo>
                      <a:pt x="0" y="0"/>
                    </a:moveTo>
                    <a:lnTo>
                      <a:pt x="405522" y="0"/>
                    </a:lnTo>
                    <a:lnTo>
                      <a:pt x="405522" y="238092"/>
                    </a:lnTo>
                    <a:lnTo>
                      <a:pt x="0" y="238092"/>
                    </a:lnTo>
                    <a:close/>
                  </a:path>
                </a:pathLst>
              </a:custGeom>
              <a:solidFill>
                <a:srgbClr val="D6910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47625"/>
                <a:ext cx="405522" cy="28571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學生</a:t>
                </a:r>
                <a:r>
                  <a:rPr lang="en-US" sz="1800" strike="noStrike" u="none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發案表單</a:t>
                </a:r>
              </a:p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(我是學生)</a:t>
                </a: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2623149" y="814501"/>
              <a:ext cx="2480190" cy="1376070"/>
              <a:chOff x="0" y="0"/>
              <a:chExt cx="429130" cy="238092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429130" cy="238092"/>
              </a:xfrm>
              <a:custGeom>
                <a:avLst/>
                <a:gdLst/>
                <a:ahLst/>
                <a:cxnLst/>
                <a:rect r="r" b="b" t="t" l="l"/>
                <a:pathLst>
                  <a:path h="238092" w="429130">
                    <a:moveTo>
                      <a:pt x="0" y="0"/>
                    </a:moveTo>
                    <a:lnTo>
                      <a:pt x="429130" y="0"/>
                    </a:lnTo>
                    <a:lnTo>
                      <a:pt x="429130" y="238092"/>
                    </a:lnTo>
                    <a:lnTo>
                      <a:pt x="0" y="238092"/>
                    </a:lnTo>
                    <a:close/>
                  </a:path>
                </a:pathLst>
              </a:custGeom>
              <a:solidFill>
                <a:srgbClr val="D6910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47625"/>
                <a:ext cx="429130" cy="28571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老師</a:t>
                </a:r>
                <a:r>
                  <a:rPr lang="en-US" sz="1800" strike="noStrike" u="none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發案表單</a:t>
                </a:r>
              </a:p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(我是老師)</a:t>
                </a: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5382738" y="814501"/>
              <a:ext cx="2343749" cy="1376070"/>
              <a:chOff x="0" y="0"/>
              <a:chExt cx="405522" cy="238092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405522" cy="238092"/>
              </a:xfrm>
              <a:custGeom>
                <a:avLst/>
                <a:gdLst/>
                <a:ahLst/>
                <a:cxnLst/>
                <a:rect r="r" b="b" t="t" l="l"/>
                <a:pathLst>
                  <a:path h="238092" w="405522">
                    <a:moveTo>
                      <a:pt x="0" y="0"/>
                    </a:moveTo>
                    <a:lnTo>
                      <a:pt x="405522" y="0"/>
                    </a:lnTo>
                    <a:lnTo>
                      <a:pt x="405522" y="238092"/>
                    </a:lnTo>
                    <a:lnTo>
                      <a:pt x="0" y="238092"/>
                    </a:lnTo>
                    <a:close/>
                  </a:path>
                </a:pathLst>
              </a:custGeom>
              <a:solidFill>
                <a:srgbClr val="D6910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47625"/>
                <a:ext cx="405522" cy="28571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老師清單</a:t>
                </a:r>
              </a:p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(我是學生)</a:t>
                </a:r>
              </a:p>
            </p:txBody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8003047" y="814501"/>
              <a:ext cx="2480190" cy="1376070"/>
              <a:chOff x="0" y="0"/>
              <a:chExt cx="429130" cy="238092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429130" cy="238092"/>
              </a:xfrm>
              <a:custGeom>
                <a:avLst/>
                <a:gdLst/>
                <a:ahLst/>
                <a:cxnLst/>
                <a:rect r="r" b="b" t="t" l="l"/>
                <a:pathLst>
                  <a:path h="238092" w="429130">
                    <a:moveTo>
                      <a:pt x="0" y="0"/>
                    </a:moveTo>
                    <a:lnTo>
                      <a:pt x="429130" y="0"/>
                    </a:lnTo>
                    <a:lnTo>
                      <a:pt x="429130" y="238092"/>
                    </a:lnTo>
                    <a:lnTo>
                      <a:pt x="0" y="238092"/>
                    </a:lnTo>
                    <a:close/>
                  </a:path>
                </a:pathLst>
              </a:custGeom>
              <a:solidFill>
                <a:srgbClr val="D6910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8" id="148"/>
              <p:cNvSpPr txBox="true"/>
              <p:nvPr/>
            </p:nvSpPr>
            <p:spPr>
              <a:xfrm>
                <a:off x="0" y="-47625"/>
                <a:ext cx="429130" cy="28571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學生清單</a:t>
                </a:r>
              </a:p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strike="noStrike" u="none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(我是老師)</a:t>
                </a:r>
              </a:p>
            </p:txBody>
          </p:sp>
        </p:grpSp>
        <p:sp>
          <p:nvSpPr>
            <p:cNvPr name="AutoShape 149" id="149"/>
            <p:cNvSpPr/>
            <p:nvPr/>
          </p:nvSpPr>
          <p:spPr>
            <a:xfrm flipH="true">
              <a:off x="13184945" y="43673"/>
              <a:ext cx="1817472" cy="980377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0" id="150"/>
            <p:cNvSpPr/>
            <p:nvPr/>
          </p:nvSpPr>
          <p:spPr>
            <a:xfrm>
              <a:off x="15002417" y="43673"/>
              <a:ext cx="1817472" cy="980377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1" id="151"/>
            <p:cNvSpPr/>
            <p:nvPr/>
          </p:nvSpPr>
          <p:spPr>
            <a:xfrm flipH="true">
              <a:off x="3863244" y="43673"/>
              <a:ext cx="1377171" cy="770827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2" id="152"/>
            <p:cNvSpPr/>
            <p:nvPr/>
          </p:nvSpPr>
          <p:spPr>
            <a:xfrm>
              <a:off x="5240415" y="43673"/>
              <a:ext cx="1314198" cy="770827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3" id="153"/>
            <p:cNvSpPr/>
            <p:nvPr/>
          </p:nvSpPr>
          <p:spPr>
            <a:xfrm flipH="true">
              <a:off x="1171874" y="43673"/>
              <a:ext cx="4068541" cy="770827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4" id="154"/>
            <p:cNvSpPr/>
            <p:nvPr/>
          </p:nvSpPr>
          <p:spPr>
            <a:xfrm>
              <a:off x="5240415" y="43673"/>
              <a:ext cx="4002727" cy="770827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55" id="155"/>
            <p:cNvGrpSpPr/>
            <p:nvPr/>
          </p:nvGrpSpPr>
          <p:grpSpPr>
            <a:xfrm rot="0">
              <a:off x="12253500" y="1024051"/>
              <a:ext cx="1862890" cy="956970"/>
              <a:chOff x="0" y="0"/>
              <a:chExt cx="322322" cy="165578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32232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22323">
                    <a:moveTo>
                      <a:pt x="0" y="0"/>
                    </a:moveTo>
                    <a:lnTo>
                      <a:pt x="322323" y="0"/>
                    </a:lnTo>
                    <a:lnTo>
                      <a:pt x="322323" y="165578"/>
                    </a:lnTo>
                    <a:lnTo>
                      <a:pt x="0" y="165578"/>
                    </a:lnTo>
                    <a:close/>
                  </a:path>
                </a:pathLst>
              </a:custGeom>
              <a:solidFill>
                <a:srgbClr val="D6910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-47625"/>
                <a:ext cx="32232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我是學生</a:t>
                </a:r>
              </a:p>
            </p:txBody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15888444" y="1024051"/>
              <a:ext cx="1862890" cy="956970"/>
              <a:chOff x="0" y="0"/>
              <a:chExt cx="322322" cy="165578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322323" cy="165578"/>
              </a:xfrm>
              <a:custGeom>
                <a:avLst/>
                <a:gdLst/>
                <a:ahLst/>
                <a:cxnLst/>
                <a:rect r="r" b="b" t="t" l="l"/>
                <a:pathLst>
                  <a:path h="165578" w="322323">
                    <a:moveTo>
                      <a:pt x="0" y="0"/>
                    </a:moveTo>
                    <a:lnTo>
                      <a:pt x="322323" y="0"/>
                    </a:lnTo>
                    <a:lnTo>
                      <a:pt x="322323" y="165578"/>
                    </a:lnTo>
                    <a:lnTo>
                      <a:pt x="0" y="165578"/>
                    </a:lnTo>
                    <a:close/>
                  </a:path>
                </a:pathLst>
              </a:custGeom>
              <a:solidFill>
                <a:srgbClr val="D6910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0" y="-47625"/>
                <a:ext cx="322322" cy="21320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AEC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我是老師</a:t>
                </a:r>
              </a:p>
            </p:txBody>
          </p:sp>
        </p:grpSp>
        <p:sp>
          <p:nvSpPr>
            <p:cNvPr name="AutoShape 161" id="161"/>
            <p:cNvSpPr/>
            <p:nvPr/>
          </p:nvSpPr>
          <p:spPr>
            <a:xfrm>
              <a:off x="16819889" y="1981021"/>
              <a:ext cx="38" cy="1050312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2" id="162"/>
            <p:cNvSpPr/>
            <p:nvPr/>
          </p:nvSpPr>
          <p:spPr>
            <a:xfrm flipH="true">
              <a:off x="13184906" y="1981021"/>
              <a:ext cx="38" cy="1073949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3" id="163"/>
            <p:cNvSpPr/>
            <p:nvPr/>
          </p:nvSpPr>
          <p:spPr>
            <a:xfrm>
              <a:off x="9243142" y="2190571"/>
              <a:ext cx="0" cy="825123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4" id="164"/>
            <p:cNvSpPr/>
            <p:nvPr/>
          </p:nvSpPr>
          <p:spPr>
            <a:xfrm flipH="true">
              <a:off x="6554613" y="2190571"/>
              <a:ext cx="0" cy="840762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5" id="165"/>
            <p:cNvSpPr/>
            <p:nvPr/>
          </p:nvSpPr>
          <p:spPr>
            <a:xfrm>
              <a:off x="3863244" y="2190571"/>
              <a:ext cx="2997" cy="774700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6" id="166"/>
            <p:cNvSpPr/>
            <p:nvPr/>
          </p:nvSpPr>
          <p:spPr>
            <a:xfrm>
              <a:off x="1171874" y="2190571"/>
              <a:ext cx="0" cy="774700"/>
            </a:xfrm>
            <a:prstGeom prst="line">
              <a:avLst/>
            </a:prstGeom>
            <a:ln cap="rnd" w="88900">
              <a:solidFill>
                <a:srgbClr val="E5B045"/>
              </a:solidFill>
              <a:prstDash val="solid"/>
              <a:headEnd type="none" len="sm" w="sm"/>
              <a:tailEnd type="triangle" len="med" w="lg"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1477" y="1691753"/>
            <a:ext cx="3223841" cy="6903494"/>
            <a:chOff x="0" y="0"/>
            <a:chExt cx="4298454" cy="920465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44961" y="1902159"/>
              <a:ext cx="1404266" cy="730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39"/>
                </a:lnSpc>
                <a:spcBef>
                  <a:spcPct val="0"/>
                </a:spcBef>
              </a:pPr>
              <a:r>
                <a:rPr lang="en-US" sz="7199">
                  <a:solidFill>
                    <a:srgbClr val="FFC10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網站流程圖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712194"/>
              <a:ext cx="2937955" cy="1189965"/>
            </a:xfrm>
            <a:custGeom>
              <a:avLst/>
              <a:gdLst/>
              <a:ahLst/>
              <a:cxnLst/>
              <a:rect r="r" b="b" t="t" l="l"/>
              <a:pathLst>
                <a:path h="1189965" w="2937955">
                  <a:moveTo>
                    <a:pt x="0" y="0"/>
                  </a:moveTo>
                  <a:lnTo>
                    <a:pt x="2937955" y="0"/>
                  </a:lnTo>
                  <a:lnTo>
                    <a:pt x="2937955" y="1189965"/>
                  </a:lnTo>
                  <a:lnTo>
                    <a:pt x="0" y="1189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2032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794618" y="0"/>
              <a:ext cx="1348720" cy="1307177"/>
              <a:chOff x="0" y="0"/>
              <a:chExt cx="83863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3863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8632">
                    <a:moveTo>
                      <a:pt x="419316" y="0"/>
                    </a:moveTo>
                    <a:cubicBezTo>
                      <a:pt x="187734" y="0"/>
                      <a:pt x="0" y="181951"/>
                      <a:pt x="0" y="406400"/>
                    </a:cubicBezTo>
                    <a:cubicBezTo>
                      <a:pt x="0" y="630849"/>
                      <a:pt x="187734" y="812800"/>
                      <a:pt x="419316" y="812800"/>
                    </a:cubicBezTo>
                    <a:cubicBezTo>
                      <a:pt x="650897" y="812800"/>
                      <a:pt x="838632" y="630849"/>
                      <a:pt x="838632" y="406400"/>
                    </a:cubicBezTo>
                    <a:cubicBezTo>
                      <a:pt x="838632" y="181951"/>
                      <a:pt x="650897" y="0"/>
                      <a:pt x="419316" y="0"/>
                    </a:cubicBezTo>
                    <a:close/>
                  </a:path>
                </a:pathLst>
              </a:custGeom>
              <a:solidFill>
                <a:srgbClr val="00000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8622" y="57150"/>
                <a:ext cx="681388" cy="679450"/>
              </a:xfrm>
              <a:prstGeom prst="rect">
                <a:avLst/>
              </a:prstGeom>
            </p:spPr>
            <p:txBody>
              <a:bodyPr anchor="ctr" rtlCol="false" tIns="113081" lIns="113081" bIns="113081" rIns="113081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-1221998">
              <a:off x="528753" y="159363"/>
              <a:ext cx="771954" cy="1105663"/>
            </a:xfrm>
            <a:custGeom>
              <a:avLst/>
              <a:gdLst/>
              <a:ahLst/>
              <a:cxnLst/>
              <a:rect r="r" b="b" t="t" l="l"/>
              <a:pathLst>
                <a:path h="1105663" w="771954">
                  <a:moveTo>
                    <a:pt x="0" y="0"/>
                  </a:moveTo>
                  <a:lnTo>
                    <a:pt x="771954" y="0"/>
                  </a:lnTo>
                  <a:lnTo>
                    <a:pt x="771954" y="1105663"/>
                  </a:lnTo>
                  <a:lnTo>
                    <a:pt x="0" y="1105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84635" y="567863"/>
              <a:ext cx="3213819" cy="643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3"/>
                </a:lnSpc>
              </a:pPr>
              <a:r>
                <a:rPr lang="en-US" sz="2823" spc="276">
                  <a:solidFill>
                    <a:srgbClr val="0C77D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Learn</a:t>
              </a:r>
              <a:r>
                <a:rPr lang="en-US" sz="2823" spc="276">
                  <a:solidFill>
                    <a:srgbClr val="FFC83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Link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92665" y="325664"/>
            <a:ext cx="1665170" cy="1032053"/>
            <a:chOff x="0" y="0"/>
            <a:chExt cx="384150" cy="2380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4150" cy="238092"/>
            </a:xfrm>
            <a:custGeom>
              <a:avLst/>
              <a:gdLst/>
              <a:ahLst/>
              <a:cxnLst/>
              <a:rect r="r" b="b" t="t" l="l"/>
              <a:pathLst>
                <a:path h="238092" w="384150">
                  <a:moveTo>
                    <a:pt x="119046" y="0"/>
                  </a:moveTo>
                  <a:lnTo>
                    <a:pt x="265104" y="0"/>
                  </a:lnTo>
                  <a:cubicBezTo>
                    <a:pt x="296677" y="0"/>
                    <a:pt x="326957" y="12542"/>
                    <a:pt x="349282" y="34868"/>
                  </a:cubicBezTo>
                  <a:cubicBezTo>
                    <a:pt x="371608" y="57193"/>
                    <a:pt x="384150" y="87473"/>
                    <a:pt x="384150" y="119046"/>
                  </a:cubicBezTo>
                  <a:lnTo>
                    <a:pt x="384150" y="119046"/>
                  </a:lnTo>
                  <a:cubicBezTo>
                    <a:pt x="384150" y="184793"/>
                    <a:pt x="330851" y="238092"/>
                    <a:pt x="265104" y="238092"/>
                  </a:cubicBezTo>
                  <a:lnTo>
                    <a:pt x="119046" y="238092"/>
                  </a:lnTo>
                  <a:cubicBezTo>
                    <a:pt x="87473" y="238092"/>
                    <a:pt x="57193" y="225549"/>
                    <a:pt x="34868" y="203224"/>
                  </a:cubicBezTo>
                  <a:cubicBezTo>
                    <a:pt x="12542" y="180899"/>
                    <a:pt x="0" y="150619"/>
                    <a:pt x="0" y="119046"/>
                  </a:cubicBezTo>
                  <a:lnTo>
                    <a:pt x="0" y="119046"/>
                  </a:lnTo>
                  <a:cubicBezTo>
                    <a:pt x="0" y="87473"/>
                    <a:pt x="12542" y="57193"/>
                    <a:pt x="34868" y="34868"/>
                  </a:cubicBezTo>
                  <a:cubicBezTo>
                    <a:pt x="57193" y="12542"/>
                    <a:pt x="87473" y="0"/>
                    <a:pt x="119046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84150" cy="2857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首頁</a:t>
              </a: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是否有帳號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05119" y="482827"/>
            <a:ext cx="1665170" cy="717728"/>
            <a:chOff x="0" y="0"/>
            <a:chExt cx="384150" cy="1655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4150" cy="165578"/>
            </a:xfrm>
            <a:custGeom>
              <a:avLst/>
              <a:gdLst/>
              <a:ahLst/>
              <a:cxnLst/>
              <a:rect r="r" b="b" t="t" l="l"/>
              <a:pathLst>
                <a:path h="165578" w="384150">
                  <a:moveTo>
                    <a:pt x="82789" y="0"/>
                  </a:moveTo>
                  <a:lnTo>
                    <a:pt x="301361" y="0"/>
                  </a:lnTo>
                  <a:cubicBezTo>
                    <a:pt x="347084" y="0"/>
                    <a:pt x="384150" y="37066"/>
                    <a:pt x="384150" y="82789"/>
                  </a:cubicBezTo>
                  <a:lnTo>
                    <a:pt x="384150" y="82789"/>
                  </a:lnTo>
                  <a:cubicBezTo>
                    <a:pt x="384150" y="128512"/>
                    <a:pt x="347084" y="165578"/>
                    <a:pt x="301361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84150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註冊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53058" y="4207804"/>
            <a:ext cx="2136447" cy="736613"/>
            <a:chOff x="0" y="0"/>
            <a:chExt cx="492872" cy="1699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2872" cy="169934"/>
            </a:xfrm>
            <a:custGeom>
              <a:avLst/>
              <a:gdLst/>
              <a:ahLst/>
              <a:cxnLst/>
              <a:rect r="r" b="b" t="t" l="l"/>
              <a:pathLst>
                <a:path h="169934" w="492872">
                  <a:moveTo>
                    <a:pt x="84967" y="0"/>
                  </a:moveTo>
                  <a:lnTo>
                    <a:pt x="407905" y="0"/>
                  </a:lnTo>
                  <a:cubicBezTo>
                    <a:pt x="430440" y="0"/>
                    <a:pt x="452052" y="8952"/>
                    <a:pt x="467986" y="24886"/>
                  </a:cubicBezTo>
                  <a:cubicBezTo>
                    <a:pt x="483920" y="40821"/>
                    <a:pt x="492872" y="62433"/>
                    <a:pt x="492872" y="84967"/>
                  </a:cubicBezTo>
                  <a:lnTo>
                    <a:pt x="492872" y="84967"/>
                  </a:lnTo>
                  <a:cubicBezTo>
                    <a:pt x="492872" y="107502"/>
                    <a:pt x="483920" y="129114"/>
                    <a:pt x="467986" y="145048"/>
                  </a:cubicBezTo>
                  <a:cubicBezTo>
                    <a:pt x="452052" y="160983"/>
                    <a:pt x="430440" y="169934"/>
                    <a:pt x="407905" y="169934"/>
                  </a:cubicBezTo>
                  <a:lnTo>
                    <a:pt x="84967" y="169934"/>
                  </a:lnTo>
                  <a:cubicBezTo>
                    <a:pt x="62433" y="169934"/>
                    <a:pt x="40821" y="160983"/>
                    <a:pt x="24886" y="145048"/>
                  </a:cubicBezTo>
                  <a:cubicBezTo>
                    <a:pt x="8952" y="129114"/>
                    <a:pt x="0" y="107502"/>
                    <a:pt x="0" y="84967"/>
                  </a:cubicBezTo>
                  <a:lnTo>
                    <a:pt x="0" y="84967"/>
                  </a:lnTo>
                  <a:cubicBezTo>
                    <a:pt x="0" y="62433"/>
                    <a:pt x="8952" y="40821"/>
                    <a:pt x="24886" y="24886"/>
                  </a:cubicBezTo>
                  <a:cubicBezTo>
                    <a:pt x="40821" y="8952"/>
                    <a:pt x="62433" y="0"/>
                    <a:pt x="84967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92872" cy="21755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是否提案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51953" y="5519726"/>
            <a:ext cx="2136447" cy="717728"/>
            <a:chOff x="0" y="0"/>
            <a:chExt cx="492872" cy="1655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92872" cy="165578"/>
            </a:xfrm>
            <a:custGeom>
              <a:avLst/>
              <a:gdLst/>
              <a:ahLst/>
              <a:cxnLst/>
              <a:rect r="r" b="b" t="t" l="l"/>
              <a:pathLst>
                <a:path h="165578" w="492872">
                  <a:moveTo>
                    <a:pt x="82789" y="0"/>
                  </a:moveTo>
                  <a:lnTo>
                    <a:pt x="410083" y="0"/>
                  </a:lnTo>
                  <a:cubicBezTo>
                    <a:pt x="455806" y="0"/>
                    <a:pt x="492872" y="37066"/>
                    <a:pt x="492872" y="82789"/>
                  </a:cubicBezTo>
                  <a:lnTo>
                    <a:pt x="492872" y="82789"/>
                  </a:lnTo>
                  <a:cubicBezTo>
                    <a:pt x="492872" y="128512"/>
                    <a:pt x="455806" y="165578"/>
                    <a:pt x="410083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92872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填寫</a:t>
              </a:r>
              <a:r>
                <a:rPr lang="en-US" sz="1800" strike="noStrike" u="none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表單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53610" y="8106942"/>
            <a:ext cx="2136447" cy="717728"/>
            <a:chOff x="0" y="0"/>
            <a:chExt cx="492872" cy="1655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92872" cy="165578"/>
            </a:xfrm>
            <a:custGeom>
              <a:avLst/>
              <a:gdLst/>
              <a:ahLst/>
              <a:cxnLst/>
              <a:rect r="r" b="b" t="t" l="l"/>
              <a:pathLst>
                <a:path h="165578" w="492872">
                  <a:moveTo>
                    <a:pt x="82789" y="0"/>
                  </a:moveTo>
                  <a:lnTo>
                    <a:pt x="410083" y="0"/>
                  </a:lnTo>
                  <a:cubicBezTo>
                    <a:pt x="455806" y="0"/>
                    <a:pt x="492872" y="37066"/>
                    <a:pt x="492872" y="82789"/>
                  </a:cubicBezTo>
                  <a:lnTo>
                    <a:pt x="492872" y="82789"/>
                  </a:lnTo>
                  <a:cubicBezTo>
                    <a:pt x="492872" y="128512"/>
                    <a:pt x="455806" y="165578"/>
                    <a:pt x="410083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92872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挑選學生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153610" y="6799047"/>
            <a:ext cx="2136447" cy="717728"/>
            <a:chOff x="0" y="0"/>
            <a:chExt cx="492872" cy="1655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2872" cy="165578"/>
            </a:xfrm>
            <a:custGeom>
              <a:avLst/>
              <a:gdLst/>
              <a:ahLst/>
              <a:cxnLst/>
              <a:rect r="r" b="b" t="t" l="l"/>
              <a:pathLst>
                <a:path h="165578" w="492872">
                  <a:moveTo>
                    <a:pt x="82789" y="0"/>
                  </a:moveTo>
                  <a:lnTo>
                    <a:pt x="410083" y="0"/>
                  </a:lnTo>
                  <a:cubicBezTo>
                    <a:pt x="455806" y="0"/>
                    <a:pt x="492872" y="37066"/>
                    <a:pt x="492872" y="82789"/>
                  </a:cubicBezTo>
                  <a:lnTo>
                    <a:pt x="492872" y="82789"/>
                  </a:lnTo>
                  <a:cubicBezTo>
                    <a:pt x="492872" y="128512"/>
                    <a:pt x="455806" y="165578"/>
                    <a:pt x="410083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92872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學生清單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003657" y="6799047"/>
            <a:ext cx="2136447" cy="717728"/>
            <a:chOff x="0" y="0"/>
            <a:chExt cx="492872" cy="1655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92872" cy="165578"/>
            </a:xfrm>
            <a:custGeom>
              <a:avLst/>
              <a:gdLst/>
              <a:ahLst/>
              <a:cxnLst/>
              <a:rect r="r" b="b" t="t" l="l"/>
              <a:pathLst>
                <a:path h="165578" w="492872">
                  <a:moveTo>
                    <a:pt x="82789" y="0"/>
                  </a:moveTo>
                  <a:lnTo>
                    <a:pt x="410083" y="0"/>
                  </a:lnTo>
                  <a:cubicBezTo>
                    <a:pt x="455806" y="0"/>
                    <a:pt x="492872" y="37066"/>
                    <a:pt x="492872" y="82789"/>
                  </a:cubicBezTo>
                  <a:lnTo>
                    <a:pt x="492872" y="82789"/>
                  </a:lnTo>
                  <a:cubicBezTo>
                    <a:pt x="492872" y="128512"/>
                    <a:pt x="455806" y="165578"/>
                    <a:pt x="410083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92872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老師清單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002000" y="4207804"/>
            <a:ext cx="2136447" cy="736613"/>
            <a:chOff x="0" y="0"/>
            <a:chExt cx="492872" cy="16993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92872" cy="169934"/>
            </a:xfrm>
            <a:custGeom>
              <a:avLst/>
              <a:gdLst/>
              <a:ahLst/>
              <a:cxnLst/>
              <a:rect r="r" b="b" t="t" l="l"/>
              <a:pathLst>
                <a:path h="169934" w="492872">
                  <a:moveTo>
                    <a:pt x="84967" y="0"/>
                  </a:moveTo>
                  <a:lnTo>
                    <a:pt x="407905" y="0"/>
                  </a:lnTo>
                  <a:cubicBezTo>
                    <a:pt x="430440" y="0"/>
                    <a:pt x="452052" y="8952"/>
                    <a:pt x="467986" y="24886"/>
                  </a:cubicBezTo>
                  <a:cubicBezTo>
                    <a:pt x="483920" y="40821"/>
                    <a:pt x="492872" y="62433"/>
                    <a:pt x="492872" y="84967"/>
                  </a:cubicBezTo>
                  <a:lnTo>
                    <a:pt x="492872" y="84967"/>
                  </a:lnTo>
                  <a:cubicBezTo>
                    <a:pt x="492872" y="107502"/>
                    <a:pt x="483920" y="129114"/>
                    <a:pt x="467986" y="145048"/>
                  </a:cubicBezTo>
                  <a:cubicBezTo>
                    <a:pt x="452052" y="160983"/>
                    <a:pt x="430440" y="169934"/>
                    <a:pt x="407905" y="169934"/>
                  </a:cubicBezTo>
                  <a:lnTo>
                    <a:pt x="84967" y="169934"/>
                  </a:lnTo>
                  <a:cubicBezTo>
                    <a:pt x="62433" y="169934"/>
                    <a:pt x="40821" y="160983"/>
                    <a:pt x="24886" y="145048"/>
                  </a:cubicBezTo>
                  <a:cubicBezTo>
                    <a:pt x="8952" y="129114"/>
                    <a:pt x="0" y="107502"/>
                    <a:pt x="0" y="84967"/>
                  </a:cubicBezTo>
                  <a:lnTo>
                    <a:pt x="0" y="84967"/>
                  </a:lnTo>
                  <a:cubicBezTo>
                    <a:pt x="0" y="62433"/>
                    <a:pt x="8952" y="40821"/>
                    <a:pt x="24886" y="24886"/>
                  </a:cubicBezTo>
                  <a:cubicBezTo>
                    <a:pt x="40821" y="8952"/>
                    <a:pt x="62433" y="0"/>
                    <a:pt x="84967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92872" cy="21755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是否提案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002000" y="5519726"/>
            <a:ext cx="2136447" cy="717728"/>
            <a:chOff x="0" y="0"/>
            <a:chExt cx="492872" cy="16557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92872" cy="165578"/>
            </a:xfrm>
            <a:custGeom>
              <a:avLst/>
              <a:gdLst/>
              <a:ahLst/>
              <a:cxnLst/>
              <a:rect r="r" b="b" t="t" l="l"/>
              <a:pathLst>
                <a:path h="165578" w="492872">
                  <a:moveTo>
                    <a:pt x="82789" y="0"/>
                  </a:moveTo>
                  <a:lnTo>
                    <a:pt x="410083" y="0"/>
                  </a:lnTo>
                  <a:cubicBezTo>
                    <a:pt x="455806" y="0"/>
                    <a:pt x="492872" y="37066"/>
                    <a:pt x="492872" y="82789"/>
                  </a:cubicBezTo>
                  <a:lnTo>
                    <a:pt x="492872" y="82789"/>
                  </a:lnTo>
                  <a:cubicBezTo>
                    <a:pt x="492872" y="128512"/>
                    <a:pt x="455806" y="165578"/>
                    <a:pt x="410083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492872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填寫</a:t>
              </a:r>
              <a:r>
                <a:rPr lang="en-US" sz="1800" strike="noStrike" u="none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表單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003657" y="8106942"/>
            <a:ext cx="2136447" cy="717728"/>
            <a:chOff x="0" y="0"/>
            <a:chExt cx="492872" cy="16557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92872" cy="165578"/>
            </a:xfrm>
            <a:custGeom>
              <a:avLst/>
              <a:gdLst/>
              <a:ahLst/>
              <a:cxnLst/>
              <a:rect r="r" b="b" t="t" l="l"/>
              <a:pathLst>
                <a:path h="165578" w="492872">
                  <a:moveTo>
                    <a:pt x="82789" y="0"/>
                  </a:moveTo>
                  <a:lnTo>
                    <a:pt x="410083" y="0"/>
                  </a:lnTo>
                  <a:cubicBezTo>
                    <a:pt x="455806" y="0"/>
                    <a:pt x="492872" y="37066"/>
                    <a:pt x="492872" y="82789"/>
                  </a:cubicBezTo>
                  <a:lnTo>
                    <a:pt x="492872" y="82789"/>
                  </a:lnTo>
                  <a:cubicBezTo>
                    <a:pt x="492872" y="128512"/>
                    <a:pt x="455806" y="165578"/>
                    <a:pt x="410083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492872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挑選老師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140104" y="8894613"/>
            <a:ext cx="2013506" cy="832585"/>
            <a:chOff x="0" y="0"/>
            <a:chExt cx="982829" cy="406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39919" y="0"/>
              <a:ext cx="902991" cy="406400"/>
            </a:xfrm>
            <a:custGeom>
              <a:avLst/>
              <a:gdLst/>
              <a:ahLst/>
              <a:cxnLst/>
              <a:rect r="r" b="b" t="t" l="l"/>
              <a:pathLst>
                <a:path h="406400" w="902991">
                  <a:moveTo>
                    <a:pt x="829317" y="0"/>
                  </a:moveTo>
                  <a:lnTo>
                    <a:pt x="73673" y="0"/>
                  </a:lnTo>
                  <a:cubicBezTo>
                    <a:pt x="49342" y="0"/>
                    <a:pt x="26746" y="12598"/>
                    <a:pt x="13954" y="33296"/>
                  </a:cubicBezTo>
                  <a:cubicBezTo>
                    <a:pt x="1163" y="53993"/>
                    <a:pt x="0" y="79838"/>
                    <a:pt x="10881" y="101600"/>
                  </a:cubicBezTo>
                  <a:lnTo>
                    <a:pt x="10881" y="101600"/>
                  </a:lnTo>
                  <a:cubicBezTo>
                    <a:pt x="42860" y="165559"/>
                    <a:pt x="42860" y="240841"/>
                    <a:pt x="10881" y="304800"/>
                  </a:cubicBezTo>
                  <a:lnTo>
                    <a:pt x="10881" y="304800"/>
                  </a:lnTo>
                  <a:cubicBezTo>
                    <a:pt x="0" y="326562"/>
                    <a:pt x="1163" y="352407"/>
                    <a:pt x="13954" y="373104"/>
                  </a:cubicBezTo>
                  <a:cubicBezTo>
                    <a:pt x="26746" y="393802"/>
                    <a:pt x="49342" y="406400"/>
                    <a:pt x="73673" y="406400"/>
                  </a:cubicBezTo>
                  <a:lnTo>
                    <a:pt x="829317" y="406400"/>
                  </a:lnTo>
                  <a:cubicBezTo>
                    <a:pt x="853649" y="406400"/>
                    <a:pt x="876245" y="393802"/>
                    <a:pt x="889036" y="373104"/>
                  </a:cubicBezTo>
                  <a:cubicBezTo>
                    <a:pt x="901828" y="352407"/>
                    <a:pt x="902991" y="326562"/>
                    <a:pt x="892110" y="304800"/>
                  </a:cubicBezTo>
                  <a:lnTo>
                    <a:pt x="892110" y="304800"/>
                  </a:lnTo>
                  <a:cubicBezTo>
                    <a:pt x="860130" y="240841"/>
                    <a:pt x="860130" y="165559"/>
                    <a:pt x="892110" y="101600"/>
                  </a:cubicBezTo>
                  <a:lnTo>
                    <a:pt x="892110" y="101600"/>
                  </a:lnTo>
                  <a:cubicBezTo>
                    <a:pt x="902991" y="79838"/>
                    <a:pt x="901828" y="53993"/>
                    <a:pt x="889036" y="33296"/>
                  </a:cubicBezTo>
                  <a:cubicBezTo>
                    <a:pt x="876245" y="12598"/>
                    <a:pt x="853649" y="0"/>
                    <a:pt x="829317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88900" y="-47625"/>
              <a:ext cx="805029" cy="4540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開始學習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2289505" y="4576110"/>
            <a:ext cx="552" cy="2581800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 flipV="true">
            <a:off x="9957836" y="841690"/>
            <a:ext cx="1347283" cy="0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H="true">
            <a:off x="9956732" y="1200554"/>
            <a:ext cx="2180973" cy="1015700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 flipH="true">
            <a:off x="7070224" y="3562911"/>
            <a:ext cx="1221337" cy="644893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>
            <a:off x="9998647" y="3562911"/>
            <a:ext cx="1222634" cy="644893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8" id="48"/>
          <p:cNvGrpSpPr/>
          <p:nvPr/>
        </p:nvGrpSpPr>
        <p:grpSpPr>
          <a:xfrm rot="0">
            <a:off x="8138351" y="3146618"/>
            <a:ext cx="2013506" cy="832585"/>
            <a:chOff x="0" y="0"/>
            <a:chExt cx="982829" cy="406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39919" y="0"/>
              <a:ext cx="902991" cy="406400"/>
            </a:xfrm>
            <a:custGeom>
              <a:avLst/>
              <a:gdLst/>
              <a:ahLst/>
              <a:cxnLst/>
              <a:rect r="r" b="b" t="t" l="l"/>
              <a:pathLst>
                <a:path h="406400" w="902991">
                  <a:moveTo>
                    <a:pt x="829317" y="0"/>
                  </a:moveTo>
                  <a:lnTo>
                    <a:pt x="73673" y="0"/>
                  </a:lnTo>
                  <a:cubicBezTo>
                    <a:pt x="49342" y="0"/>
                    <a:pt x="26746" y="12598"/>
                    <a:pt x="13954" y="33296"/>
                  </a:cubicBezTo>
                  <a:cubicBezTo>
                    <a:pt x="1163" y="53993"/>
                    <a:pt x="0" y="79838"/>
                    <a:pt x="10881" y="101600"/>
                  </a:cubicBezTo>
                  <a:lnTo>
                    <a:pt x="10881" y="101600"/>
                  </a:lnTo>
                  <a:cubicBezTo>
                    <a:pt x="42860" y="165559"/>
                    <a:pt x="42860" y="240841"/>
                    <a:pt x="10881" y="304800"/>
                  </a:cubicBezTo>
                  <a:lnTo>
                    <a:pt x="10881" y="304800"/>
                  </a:lnTo>
                  <a:cubicBezTo>
                    <a:pt x="0" y="326562"/>
                    <a:pt x="1163" y="352407"/>
                    <a:pt x="13954" y="373104"/>
                  </a:cubicBezTo>
                  <a:cubicBezTo>
                    <a:pt x="26746" y="393802"/>
                    <a:pt x="49342" y="406400"/>
                    <a:pt x="73673" y="406400"/>
                  </a:cubicBezTo>
                  <a:lnTo>
                    <a:pt x="829317" y="406400"/>
                  </a:lnTo>
                  <a:cubicBezTo>
                    <a:pt x="853649" y="406400"/>
                    <a:pt x="876245" y="393802"/>
                    <a:pt x="889036" y="373104"/>
                  </a:cubicBezTo>
                  <a:cubicBezTo>
                    <a:pt x="901828" y="352407"/>
                    <a:pt x="902991" y="326562"/>
                    <a:pt x="892110" y="304800"/>
                  </a:cubicBezTo>
                  <a:lnTo>
                    <a:pt x="892110" y="304800"/>
                  </a:lnTo>
                  <a:cubicBezTo>
                    <a:pt x="860130" y="240841"/>
                    <a:pt x="860130" y="165559"/>
                    <a:pt x="892110" y="101600"/>
                  </a:cubicBezTo>
                  <a:lnTo>
                    <a:pt x="892110" y="101600"/>
                  </a:lnTo>
                  <a:cubicBezTo>
                    <a:pt x="902991" y="79838"/>
                    <a:pt x="901828" y="53993"/>
                    <a:pt x="889036" y="33296"/>
                  </a:cubicBezTo>
                  <a:cubicBezTo>
                    <a:pt x="876245" y="12598"/>
                    <a:pt x="853649" y="0"/>
                    <a:pt x="829317" y="0"/>
                  </a:cubicBezTo>
                  <a:close/>
                </a:path>
              </a:pathLst>
            </a:custGeom>
            <a:solidFill>
              <a:srgbClr val="D6910B"/>
            </a:solidFill>
            <a:ln cap="rnd">
              <a:noFill/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88900" y="-47625"/>
              <a:ext cx="805029" cy="4540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身分確認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291561" y="1857391"/>
            <a:ext cx="1665170" cy="717728"/>
            <a:chOff x="0" y="0"/>
            <a:chExt cx="384150" cy="16557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84150" cy="165578"/>
            </a:xfrm>
            <a:custGeom>
              <a:avLst/>
              <a:gdLst/>
              <a:ahLst/>
              <a:cxnLst/>
              <a:rect r="r" b="b" t="t" l="l"/>
              <a:pathLst>
                <a:path h="165578" w="384150">
                  <a:moveTo>
                    <a:pt x="82789" y="0"/>
                  </a:moveTo>
                  <a:lnTo>
                    <a:pt x="301361" y="0"/>
                  </a:lnTo>
                  <a:cubicBezTo>
                    <a:pt x="347084" y="0"/>
                    <a:pt x="384150" y="37066"/>
                    <a:pt x="384150" y="82789"/>
                  </a:cubicBezTo>
                  <a:lnTo>
                    <a:pt x="384150" y="82789"/>
                  </a:lnTo>
                  <a:cubicBezTo>
                    <a:pt x="384150" y="128512"/>
                    <a:pt x="347084" y="165578"/>
                    <a:pt x="301361" y="165578"/>
                  </a:cubicBezTo>
                  <a:lnTo>
                    <a:pt x="82789" y="165578"/>
                  </a:lnTo>
                  <a:cubicBezTo>
                    <a:pt x="37066" y="165578"/>
                    <a:pt x="0" y="128512"/>
                    <a:pt x="0" y="82789"/>
                  </a:cubicBezTo>
                  <a:lnTo>
                    <a:pt x="0" y="82789"/>
                  </a:lnTo>
                  <a:cubicBezTo>
                    <a:pt x="0" y="37066"/>
                    <a:pt x="37066" y="0"/>
                    <a:pt x="82789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384150" cy="2132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登入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 flipH="true">
            <a:off x="9124146" y="1357717"/>
            <a:ext cx="1104" cy="499674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>
            <a:off x="9124146" y="2575118"/>
            <a:ext cx="20958" cy="571500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 flipH="true">
            <a:off x="11220177" y="4944416"/>
            <a:ext cx="1104" cy="575310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>
            <a:off x="7070224" y="4944416"/>
            <a:ext cx="0" cy="575310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>
            <a:off x="11220177" y="6237454"/>
            <a:ext cx="1656" cy="561593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>
            <a:off x="7070224" y="6237454"/>
            <a:ext cx="1011" cy="561593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0" id="60"/>
          <p:cNvSpPr/>
          <p:nvPr/>
        </p:nvSpPr>
        <p:spPr>
          <a:xfrm>
            <a:off x="11221833" y="7516774"/>
            <a:ext cx="0" cy="590168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1" id="61"/>
          <p:cNvSpPr/>
          <p:nvPr/>
        </p:nvSpPr>
        <p:spPr>
          <a:xfrm>
            <a:off x="7071880" y="7516774"/>
            <a:ext cx="0" cy="590168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2" id="62"/>
          <p:cNvSpPr/>
          <p:nvPr/>
        </p:nvSpPr>
        <p:spPr>
          <a:xfrm>
            <a:off x="7071880" y="8824670"/>
            <a:ext cx="1221434" cy="486236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3" id="63"/>
          <p:cNvSpPr/>
          <p:nvPr/>
        </p:nvSpPr>
        <p:spPr>
          <a:xfrm flipH="true">
            <a:off x="10000400" y="8824670"/>
            <a:ext cx="1221434" cy="486236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4" id="64"/>
          <p:cNvSpPr/>
          <p:nvPr/>
        </p:nvSpPr>
        <p:spPr>
          <a:xfrm>
            <a:off x="6002000" y="4576110"/>
            <a:ext cx="1656" cy="2581800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5" id="65"/>
          <p:cNvSpPr txBox="true"/>
          <p:nvPr/>
        </p:nvSpPr>
        <p:spPr>
          <a:xfrm rot="0">
            <a:off x="5503386" y="3002003"/>
            <a:ext cx="167937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我是學生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999685" y="3002003"/>
            <a:ext cx="166166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我是老師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562537" y="981075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否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467232" y="1380859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216435" y="5005376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321463" y="5543714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否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622030" y="5543714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否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216435" y="6294604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229043" y="7592050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549929" y="5001267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549929" y="6290495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562537" y="7587941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6339953" y="9321433"/>
            <a:ext cx="175296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挑選成功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0310565" y="9321433"/>
            <a:ext cx="182713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挑選成功</a:t>
            </a:r>
          </a:p>
        </p:txBody>
      </p:sp>
      <p:sp>
        <p:nvSpPr>
          <p:cNvPr name="AutoShape 79" id="79"/>
          <p:cNvSpPr/>
          <p:nvPr/>
        </p:nvSpPr>
        <p:spPr>
          <a:xfrm flipV="true">
            <a:off x="6003657" y="7157910"/>
            <a:ext cx="0" cy="1307896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0" id="80"/>
          <p:cNvSpPr txBox="true"/>
          <p:nvPr/>
        </p:nvSpPr>
        <p:spPr>
          <a:xfrm rot="0">
            <a:off x="3017713" y="7634502"/>
            <a:ext cx="160855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挑選失敗</a:t>
            </a:r>
          </a:p>
        </p:txBody>
      </p:sp>
      <p:sp>
        <p:nvSpPr>
          <p:cNvPr name="AutoShape 81" id="81"/>
          <p:cNvSpPr/>
          <p:nvPr/>
        </p:nvSpPr>
        <p:spPr>
          <a:xfrm flipV="true">
            <a:off x="12290057" y="7157910"/>
            <a:ext cx="0" cy="1307896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2" id="82"/>
          <p:cNvSpPr txBox="true"/>
          <p:nvPr/>
        </p:nvSpPr>
        <p:spPr>
          <a:xfrm rot="0">
            <a:off x="13495690" y="7634502"/>
            <a:ext cx="160855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C10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挑選失敗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75" y="5143500"/>
            <a:ext cx="1347279" cy="2348199"/>
          </a:xfrm>
          <a:custGeom>
            <a:avLst/>
            <a:gdLst/>
            <a:ahLst/>
            <a:cxnLst/>
            <a:rect r="r" b="b" t="t" l="l"/>
            <a:pathLst>
              <a:path h="2348199" w="1347279">
                <a:moveTo>
                  <a:pt x="0" y="0"/>
                </a:moveTo>
                <a:lnTo>
                  <a:pt x="1347279" y="0"/>
                </a:lnTo>
                <a:lnTo>
                  <a:pt x="1347279" y="2348199"/>
                </a:lnTo>
                <a:lnTo>
                  <a:pt x="0" y="234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671129" y="5080229"/>
            <a:ext cx="16175506" cy="0"/>
          </a:xfrm>
          <a:prstGeom prst="line">
            <a:avLst/>
          </a:prstGeom>
          <a:ln cap="rnd" w="16192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370491" y="604643"/>
            <a:ext cx="609600" cy="1660703"/>
            <a:chOff x="0" y="0"/>
            <a:chExt cx="140633" cy="383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633" cy="383119"/>
            </a:xfrm>
            <a:custGeom>
              <a:avLst/>
              <a:gdLst/>
              <a:ahLst/>
              <a:cxnLst/>
              <a:rect r="r" b="b" t="t" l="l"/>
              <a:pathLst>
                <a:path h="383119" w="140633">
                  <a:moveTo>
                    <a:pt x="0" y="0"/>
                  </a:moveTo>
                  <a:lnTo>
                    <a:pt x="140633" y="0"/>
                  </a:lnTo>
                  <a:lnTo>
                    <a:pt x="140633" y="383119"/>
                  </a:lnTo>
                  <a:lnTo>
                    <a:pt x="0" y="383119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0633" cy="430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學生提案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5675" y="3284012"/>
            <a:ext cx="1575454" cy="1673789"/>
          </a:xfrm>
          <a:custGeom>
            <a:avLst/>
            <a:gdLst/>
            <a:ahLst/>
            <a:cxnLst/>
            <a:rect r="r" b="b" t="t" l="l"/>
            <a:pathLst>
              <a:path h="1673789" w="1575454">
                <a:moveTo>
                  <a:pt x="0" y="0"/>
                </a:moveTo>
                <a:lnTo>
                  <a:pt x="1575454" y="0"/>
                </a:lnTo>
                <a:lnTo>
                  <a:pt x="1575454" y="1673789"/>
                </a:lnTo>
                <a:lnTo>
                  <a:pt x="0" y="1673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0491" y="8039697"/>
            <a:ext cx="609600" cy="1692364"/>
            <a:chOff x="0" y="0"/>
            <a:chExt cx="140633" cy="3904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633" cy="390424"/>
            </a:xfrm>
            <a:custGeom>
              <a:avLst/>
              <a:gdLst/>
              <a:ahLst/>
              <a:cxnLst/>
              <a:rect r="r" b="b" t="t" l="l"/>
              <a:pathLst>
                <a:path h="390424" w="140633">
                  <a:moveTo>
                    <a:pt x="0" y="0"/>
                  </a:moveTo>
                  <a:lnTo>
                    <a:pt x="140633" y="0"/>
                  </a:lnTo>
                  <a:lnTo>
                    <a:pt x="140633" y="390424"/>
                  </a:lnTo>
                  <a:lnTo>
                    <a:pt x="0" y="390424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0633" cy="43804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老師提案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H="true" flipV="true">
            <a:off x="4129620" y="4132194"/>
            <a:ext cx="0" cy="959323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3199549" y="3100141"/>
            <a:ext cx="1860142" cy="1032053"/>
            <a:chOff x="0" y="0"/>
            <a:chExt cx="429130" cy="2380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9130" cy="238092"/>
            </a:xfrm>
            <a:custGeom>
              <a:avLst/>
              <a:gdLst/>
              <a:ahLst/>
              <a:cxnLst/>
              <a:rect r="r" b="b" t="t" l="l"/>
              <a:pathLst>
                <a:path h="238092" w="429130">
                  <a:moveTo>
                    <a:pt x="119046" y="0"/>
                  </a:moveTo>
                  <a:lnTo>
                    <a:pt x="310084" y="0"/>
                  </a:lnTo>
                  <a:cubicBezTo>
                    <a:pt x="341657" y="0"/>
                    <a:pt x="371936" y="12542"/>
                    <a:pt x="394262" y="34868"/>
                  </a:cubicBezTo>
                  <a:cubicBezTo>
                    <a:pt x="416587" y="57193"/>
                    <a:pt x="429130" y="87473"/>
                    <a:pt x="429130" y="119046"/>
                  </a:cubicBezTo>
                  <a:lnTo>
                    <a:pt x="429130" y="119046"/>
                  </a:lnTo>
                  <a:cubicBezTo>
                    <a:pt x="429130" y="184793"/>
                    <a:pt x="375831" y="238092"/>
                    <a:pt x="310084" y="238092"/>
                  </a:cubicBezTo>
                  <a:lnTo>
                    <a:pt x="119046" y="238092"/>
                  </a:lnTo>
                  <a:cubicBezTo>
                    <a:pt x="87473" y="238092"/>
                    <a:pt x="57193" y="225549"/>
                    <a:pt x="34868" y="203224"/>
                  </a:cubicBezTo>
                  <a:cubicBezTo>
                    <a:pt x="12542" y="180899"/>
                    <a:pt x="0" y="150619"/>
                    <a:pt x="0" y="119046"/>
                  </a:cubicBezTo>
                  <a:lnTo>
                    <a:pt x="0" y="119046"/>
                  </a:lnTo>
                  <a:cubicBezTo>
                    <a:pt x="0" y="87473"/>
                    <a:pt x="12542" y="57193"/>
                    <a:pt x="34868" y="34868"/>
                  </a:cubicBezTo>
                  <a:cubicBezTo>
                    <a:pt x="57193" y="12542"/>
                    <a:pt x="87473" y="0"/>
                    <a:pt x="119046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學歷表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508462" y="881763"/>
            <a:ext cx="3242315" cy="2233595"/>
          </a:xfrm>
          <a:custGeom>
            <a:avLst/>
            <a:gdLst/>
            <a:ahLst/>
            <a:cxnLst/>
            <a:rect r="r" b="b" t="t" l="l"/>
            <a:pathLst>
              <a:path h="2233595" w="3242315">
                <a:moveTo>
                  <a:pt x="0" y="0"/>
                </a:moveTo>
                <a:lnTo>
                  <a:pt x="3242315" y="0"/>
                </a:lnTo>
                <a:lnTo>
                  <a:pt x="3242315" y="2233594"/>
                </a:lnTo>
                <a:lnTo>
                  <a:pt x="0" y="2233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40" t="0" r="-1914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8520073" y="4132194"/>
            <a:ext cx="0" cy="959323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7590002" y="3100141"/>
            <a:ext cx="1860142" cy="1032053"/>
            <a:chOff x="0" y="0"/>
            <a:chExt cx="429130" cy="2380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9130" cy="238092"/>
            </a:xfrm>
            <a:custGeom>
              <a:avLst/>
              <a:gdLst/>
              <a:ahLst/>
              <a:cxnLst/>
              <a:rect r="r" b="b" t="t" l="l"/>
              <a:pathLst>
                <a:path h="238092" w="429130">
                  <a:moveTo>
                    <a:pt x="119046" y="0"/>
                  </a:moveTo>
                  <a:lnTo>
                    <a:pt x="310084" y="0"/>
                  </a:lnTo>
                  <a:cubicBezTo>
                    <a:pt x="341657" y="0"/>
                    <a:pt x="371936" y="12542"/>
                    <a:pt x="394262" y="34868"/>
                  </a:cubicBezTo>
                  <a:cubicBezTo>
                    <a:pt x="416587" y="57193"/>
                    <a:pt x="429130" y="87473"/>
                    <a:pt x="429130" y="119046"/>
                  </a:cubicBezTo>
                  <a:lnTo>
                    <a:pt x="429130" y="119046"/>
                  </a:lnTo>
                  <a:cubicBezTo>
                    <a:pt x="429130" y="184793"/>
                    <a:pt x="375831" y="238092"/>
                    <a:pt x="310084" y="238092"/>
                  </a:cubicBezTo>
                  <a:lnTo>
                    <a:pt x="119046" y="238092"/>
                  </a:lnTo>
                  <a:cubicBezTo>
                    <a:pt x="87473" y="238092"/>
                    <a:pt x="57193" y="225549"/>
                    <a:pt x="34868" y="203224"/>
                  </a:cubicBezTo>
                  <a:cubicBezTo>
                    <a:pt x="12542" y="180899"/>
                    <a:pt x="0" y="150619"/>
                    <a:pt x="0" y="119046"/>
                  </a:cubicBezTo>
                  <a:lnTo>
                    <a:pt x="0" y="119046"/>
                  </a:lnTo>
                  <a:cubicBezTo>
                    <a:pt x="0" y="87473"/>
                    <a:pt x="12542" y="57193"/>
                    <a:pt x="34868" y="34868"/>
                  </a:cubicBezTo>
                  <a:cubicBezTo>
                    <a:pt x="57193" y="12542"/>
                    <a:pt x="87473" y="0"/>
                    <a:pt x="119046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發案表單</a:t>
              </a: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(我是學生)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836627" y="870475"/>
            <a:ext cx="3366892" cy="2319415"/>
          </a:xfrm>
          <a:custGeom>
            <a:avLst/>
            <a:gdLst/>
            <a:ahLst/>
            <a:cxnLst/>
            <a:rect r="r" b="b" t="t" l="l"/>
            <a:pathLst>
              <a:path h="2319415" w="3366892">
                <a:moveTo>
                  <a:pt x="0" y="0"/>
                </a:moveTo>
                <a:lnTo>
                  <a:pt x="3366892" y="0"/>
                </a:lnTo>
                <a:lnTo>
                  <a:pt x="3366892" y="2319415"/>
                </a:lnTo>
                <a:lnTo>
                  <a:pt x="0" y="2319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779" t="0" r="-15779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12245090" y="4178152"/>
            <a:ext cx="0" cy="902078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11315019" y="3146099"/>
            <a:ext cx="1860142" cy="1032053"/>
            <a:chOff x="0" y="0"/>
            <a:chExt cx="429130" cy="23809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9130" cy="238092"/>
            </a:xfrm>
            <a:custGeom>
              <a:avLst/>
              <a:gdLst/>
              <a:ahLst/>
              <a:cxnLst/>
              <a:rect r="r" b="b" t="t" l="l"/>
              <a:pathLst>
                <a:path h="238092" w="429130">
                  <a:moveTo>
                    <a:pt x="119046" y="0"/>
                  </a:moveTo>
                  <a:lnTo>
                    <a:pt x="310084" y="0"/>
                  </a:lnTo>
                  <a:cubicBezTo>
                    <a:pt x="341657" y="0"/>
                    <a:pt x="371936" y="12542"/>
                    <a:pt x="394262" y="34868"/>
                  </a:cubicBezTo>
                  <a:cubicBezTo>
                    <a:pt x="416587" y="57193"/>
                    <a:pt x="429130" y="87473"/>
                    <a:pt x="429130" y="119046"/>
                  </a:cubicBezTo>
                  <a:lnTo>
                    <a:pt x="429130" y="119046"/>
                  </a:lnTo>
                  <a:cubicBezTo>
                    <a:pt x="429130" y="184793"/>
                    <a:pt x="375831" y="238092"/>
                    <a:pt x="310084" y="238092"/>
                  </a:cubicBezTo>
                  <a:lnTo>
                    <a:pt x="119046" y="238092"/>
                  </a:lnTo>
                  <a:cubicBezTo>
                    <a:pt x="87473" y="238092"/>
                    <a:pt x="57193" y="225549"/>
                    <a:pt x="34868" y="203224"/>
                  </a:cubicBezTo>
                  <a:cubicBezTo>
                    <a:pt x="12542" y="180899"/>
                    <a:pt x="0" y="150619"/>
                    <a:pt x="0" y="119046"/>
                  </a:cubicBezTo>
                  <a:lnTo>
                    <a:pt x="0" y="119046"/>
                  </a:lnTo>
                  <a:cubicBezTo>
                    <a:pt x="0" y="87473"/>
                    <a:pt x="12542" y="57193"/>
                    <a:pt x="34868" y="34868"/>
                  </a:cubicBezTo>
                  <a:cubicBezTo>
                    <a:pt x="57193" y="12542"/>
                    <a:pt x="87473" y="0"/>
                    <a:pt x="119046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老師清單</a:t>
              </a: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(我是學生)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27344" y="870475"/>
            <a:ext cx="3835491" cy="2308128"/>
          </a:xfrm>
          <a:custGeom>
            <a:avLst/>
            <a:gdLst/>
            <a:ahLst/>
            <a:cxnLst/>
            <a:rect r="r" b="b" t="t" l="l"/>
            <a:pathLst>
              <a:path h="2308128" w="3835491">
                <a:moveTo>
                  <a:pt x="0" y="0"/>
                </a:moveTo>
                <a:lnTo>
                  <a:pt x="3835491" y="0"/>
                </a:lnTo>
                <a:lnTo>
                  <a:pt x="3835491" y="2308128"/>
                </a:lnTo>
                <a:lnTo>
                  <a:pt x="0" y="2308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323" b="0"/>
            </a:stretch>
          </a:blipFill>
        </p:spPr>
      </p:sp>
      <p:sp>
        <p:nvSpPr>
          <p:cNvPr name="AutoShape 26" id="26"/>
          <p:cNvSpPr/>
          <p:nvPr/>
        </p:nvSpPr>
        <p:spPr>
          <a:xfrm flipH="true" flipV="true">
            <a:off x="16177641" y="4178152"/>
            <a:ext cx="0" cy="902078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7" id="27"/>
          <p:cNvGrpSpPr/>
          <p:nvPr/>
        </p:nvGrpSpPr>
        <p:grpSpPr>
          <a:xfrm rot="0">
            <a:off x="15247569" y="3146099"/>
            <a:ext cx="1860142" cy="1032053"/>
            <a:chOff x="0" y="0"/>
            <a:chExt cx="429130" cy="23809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9130" cy="238092"/>
            </a:xfrm>
            <a:custGeom>
              <a:avLst/>
              <a:gdLst/>
              <a:ahLst/>
              <a:cxnLst/>
              <a:rect r="r" b="b" t="t" l="l"/>
              <a:pathLst>
                <a:path h="238092" w="429130">
                  <a:moveTo>
                    <a:pt x="119046" y="0"/>
                  </a:moveTo>
                  <a:lnTo>
                    <a:pt x="310084" y="0"/>
                  </a:lnTo>
                  <a:cubicBezTo>
                    <a:pt x="341657" y="0"/>
                    <a:pt x="371936" y="12542"/>
                    <a:pt x="394262" y="34868"/>
                  </a:cubicBezTo>
                  <a:cubicBezTo>
                    <a:pt x="416587" y="57193"/>
                    <a:pt x="429130" y="87473"/>
                    <a:pt x="429130" y="119046"/>
                  </a:cubicBezTo>
                  <a:lnTo>
                    <a:pt x="429130" y="119046"/>
                  </a:lnTo>
                  <a:cubicBezTo>
                    <a:pt x="429130" y="184793"/>
                    <a:pt x="375831" y="238092"/>
                    <a:pt x="310084" y="238092"/>
                  </a:cubicBezTo>
                  <a:lnTo>
                    <a:pt x="119046" y="238092"/>
                  </a:lnTo>
                  <a:cubicBezTo>
                    <a:pt x="87473" y="238092"/>
                    <a:pt x="57193" y="225549"/>
                    <a:pt x="34868" y="203224"/>
                  </a:cubicBezTo>
                  <a:cubicBezTo>
                    <a:pt x="12542" y="180899"/>
                    <a:pt x="0" y="150619"/>
                    <a:pt x="0" y="119046"/>
                  </a:cubicBezTo>
                  <a:lnTo>
                    <a:pt x="0" y="119046"/>
                  </a:lnTo>
                  <a:cubicBezTo>
                    <a:pt x="0" y="87473"/>
                    <a:pt x="12542" y="57193"/>
                    <a:pt x="34868" y="34868"/>
                  </a:cubicBezTo>
                  <a:cubicBezTo>
                    <a:pt x="57193" y="12542"/>
                    <a:pt x="87473" y="0"/>
                    <a:pt x="119046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會員中心</a:t>
              </a: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收藏/連絡老師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4286902" y="859188"/>
            <a:ext cx="3781478" cy="2275624"/>
          </a:xfrm>
          <a:custGeom>
            <a:avLst/>
            <a:gdLst/>
            <a:ahLst/>
            <a:cxnLst/>
            <a:rect r="r" b="b" t="t" l="l"/>
            <a:pathLst>
              <a:path h="2275624" w="3781478">
                <a:moveTo>
                  <a:pt x="0" y="0"/>
                </a:moveTo>
                <a:lnTo>
                  <a:pt x="3781477" y="0"/>
                </a:lnTo>
                <a:lnTo>
                  <a:pt x="3781477" y="2275624"/>
                </a:lnTo>
                <a:lnTo>
                  <a:pt x="0" y="2275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847" t="0" r="0" b="0"/>
            </a:stretch>
          </a:blipFill>
        </p:spPr>
      </p:sp>
      <p:sp>
        <p:nvSpPr>
          <p:cNvPr name="AutoShape 31" id="31"/>
          <p:cNvSpPr/>
          <p:nvPr/>
        </p:nvSpPr>
        <p:spPr>
          <a:xfrm flipH="true">
            <a:off x="8527324" y="5080229"/>
            <a:ext cx="0" cy="908585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2" id="32"/>
          <p:cNvGrpSpPr/>
          <p:nvPr/>
        </p:nvGrpSpPr>
        <p:grpSpPr>
          <a:xfrm rot="0">
            <a:off x="7597253" y="5988815"/>
            <a:ext cx="1860142" cy="1032053"/>
            <a:chOff x="0" y="0"/>
            <a:chExt cx="429130" cy="23809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29130" cy="238092"/>
            </a:xfrm>
            <a:custGeom>
              <a:avLst/>
              <a:gdLst/>
              <a:ahLst/>
              <a:cxnLst/>
              <a:rect r="r" b="b" t="t" l="l"/>
              <a:pathLst>
                <a:path h="238092" w="429130">
                  <a:moveTo>
                    <a:pt x="119046" y="0"/>
                  </a:moveTo>
                  <a:lnTo>
                    <a:pt x="310084" y="0"/>
                  </a:lnTo>
                  <a:cubicBezTo>
                    <a:pt x="341657" y="0"/>
                    <a:pt x="371936" y="12542"/>
                    <a:pt x="394262" y="34868"/>
                  </a:cubicBezTo>
                  <a:cubicBezTo>
                    <a:pt x="416587" y="57193"/>
                    <a:pt x="429130" y="87473"/>
                    <a:pt x="429130" y="119046"/>
                  </a:cubicBezTo>
                  <a:lnTo>
                    <a:pt x="429130" y="119046"/>
                  </a:lnTo>
                  <a:cubicBezTo>
                    <a:pt x="429130" y="184793"/>
                    <a:pt x="375831" y="238092"/>
                    <a:pt x="310084" y="238092"/>
                  </a:cubicBezTo>
                  <a:lnTo>
                    <a:pt x="119046" y="238092"/>
                  </a:lnTo>
                  <a:cubicBezTo>
                    <a:pt x="87473" y="238092"/>
                    <a:pt x="57193" y="225549"/>
                    <a:pt x="34868" y="203224"/>
                  </a:cubicBezTo>
                  <a:cubicBezTo>
                    <a:pt x="12542" y="180899"/>
                    <a:pt x="0" y="150619"/>
                    <a:pt x="0" y="119046"/>
                  </a:cubicBezTo>
                  <a:lnTo>
                    <a:pt x="0" y="119046"/>
                  </a:lnTo>
                  <a:cubicBezTo>
                    <a:pt x="0" y="87473"/>
                    <a:pt x="12542" y="57193"/>
                    <a:pt x="34868" y="34868"/>
                  </a:cubicBezTo>
                  <a:cubicBezTo>
                    <a:pt x="57193" y="12542"/>
                    <a:pt x="87473" y="0"/>
                    <a:pt x="119046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發案表單</a:t>
              </a: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(我是老師)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6898916" y="7146137"/>
            <a:ext cx="3242315" cy="2233595"/>
          </a:xfrm>
          <a:custGeom>
            <a:avLst/>
            <a:gdLst/>
            <a:ahLst/>
            <a:cxnLst/>
            <a:rect r="r" b="b" t="t" l="l"/>
            <a:pathLst>
              <a:path h="2233595" w="3242315">
                <a:moveTo>
                  <a:pt x="0" y="0"/>
                </a:moveTo>
                <a:lnTo>
                  <a:pt x="3242314" y="0"/>
                </a:lnTo>
                <a:lnTo>
                  <a:pt x="3242314" y="2233595"/>
                </a:lnTo>
                <a:lnTo>
                  <a:pt x="0" y="2233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551" t="0" r="-15551" b="0"/>
            </a:stretch>
          </a:blipFill>
        </p:spPr>
      </p:sp>
      <p:sp>
        <p:nvSpPr>
          <p:cNvPr name="AutoShape 36" id="36"/>
          <p:cNvSpPr/>
          <p:nvPr/>
        </p:nvSpPr>
        <p:spPr>
          <a:xfrm flipH="true">
            <a:off x="12241384" y="5080229"/>
            <a:ext cx="0" cy="845315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11311313" y="5925544"/>
            <a:ext cx="1860142" cy="1032053"/>
            <a:chOff x="0" y="0"/>
            <a:chExt cx="429130" cy="23809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9130" cy="238092"/>
            </a:xfrm>
            <a:custGeom>
              <a:avLst/>
              <a:gdLst/>
              <a:ahLst/>
              <a:cxnLst/>
              <a:rect r="r" b="b" t="t" l="l"/>
              <a:pathLst>
                <a:path h="238092" w="429130">
                  <a:moveTo>
                    <a:pt x="119046" y="0"/>
                  </a:moveTo>
                  <a:lnTo>
                    <a:pt x="310084" y="0"/>
                  </a:lnTo>
                  <a:cubicBezTo>
                    <a:pt x="341657" y="0"/>
                    <a:pt x="371936" y="12542"/>
                    <a:pt x="394262" y="34868"/>
                  </a:cubicBezTo>
                  <a:cubicBezTo>
                    <a:pt x="416587" y="57193"/>
                    <a:pt x="429130" y="87473"/>
                    <a:pt x="429130" y="119046"/>
                  </a:cubicBezTo>
                  <a:lnTo>
                    <a:pt x="429130" y="119046"/>
                  </a:lnTo>
                  <a:cubicBezTo>
                    <a:pt x="429130" y="184793"/>
                    <a:pt x="375831" y="238092"/>
                    <a:pt x="310084" y="238092"/>
                  </a:cubicBezTo>
                  <a:lnTo>
                    <a:pt x="119046" y="238092"/>
                  </a:lnTo>
                  <a:cubicBezTo>
                    <a:pt x="87473" y="238092"/>
                    <a:pt x="57193" y="225549"/>
                    <a:pt x="34868" y="203224"/>
                  </a:cubicBezTo>
                  <a:cubicBezTo>
                    <a:pt x="12542" y="180899"/>
                    <a:pt x="0" y="150619"/>
                    <a:pt x="0" y="119046"/>
                  </a:cubicBezTo>
                  <a:lnTo>
                    <a:pt x="0" y="119046"/>
                  </a:lnTo>
                  <a:cubicBezTo>
                    <a:pt x="0" y="87473"/>
                    <a:pt x="12542" y="57193"/>
                    <a:pt x="34868" y="34868"/>
                  </a:cubicBezTo>
                  <a:cubicBezTo>
                    <a:pt x="57193" y="12542"/>
                    <a:pt x="87473" y="0"/>
                    <a:pt x="119046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學生清單</a:t>
              </a: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(我是老師)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0394050" y="7082866"/>
            <a:ext cx="3694668" cy="2223383"/>
          </a:xfrm>
          <a:custGeom>
            <a:avLst/>
            <a:gdLst/>
            <a:ahLst/>
            <a:cxnLst/>
            <a:rect r="r" b="b" t="t" l="l"/>
            <a:pathLst>
              <a:path h="2223383" w="3694668">
                <a:moveTo>
                  <a:pt x="0" y="0"/>
                </a:moveTo>
                <a:lnTo>
                  <a:pt x="3694668" y="0"/>
                </a:lnTo>
                <a:lnTo>
                  <a:pt x="3694668" y="2223383"/>
                </a:lnTo>
                <a:lnTo>
                  <a:pt x="0" y="22233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6133" b="0"/>
            </a:stretch>
          </a:blipFill>
        </p:spPr>
      </p:sp>
      <p:sp>
        <p:nvSpPr>
          <p:cNvPr name="AutoShape 41" id="41"/>
          <p:cNvSpPr/>
          <p:nvPr/>
        </p:nvSpPr>
        <p:spPr>
          <a:xfrm flipH="true">
            <a:off x="16177641" y="5143500"/>
            <a:ext cx="0" cy="845315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2" id="42"/>
          <p:cNvGrpSpPr/>
          <p:nvPr/>
        </p:nvGrpSpPr>
        <p:grpSpPr>
          <a:xfrm rot="0">
            <a:off x="15247569" y="5988815"/>
            <a:ext cx="1860142" cy="1032053"/>
            <a:chOff x="0" y="0"/>
            <a:chExt cx="429130" cy="23809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29130" cy="238092"/>
            </a:xfrm>
            <a:custGeom>
              <a:avLst/>
              <a:gdLst/>
              <a:ahLst/>
              <a:cxnLst/>
              <a:rect r="r" b="b" t="t" l="l"/>
              <a:pathLst>
                <a:path h="238092" w="429130">
                  <a:moveTo>
                    <a:pt x="119046" y="0"/>
                  </a:moveTo>
                  <a:lnTo>
                    <a:pt x="310084" y="0"/>
                  </a:lnTo>
                  <a:cubicBezTo>
                    <a:pt x="341657" y="0"/>
                    <a:pt x="371936" y="12542"/>
                    <a:pt x="394262" y="34868"/>
                  </a:cubicBezTo>
                  <a:cubicBezTo>
                    <a:pt x="416587" y="57193"/>
                    <a:pt x="429130" y="87473"/>
                    <a:pt x="429130" y="119046"/>
                  </a:cubicBezTo>
                  <a:lnTo>
                    <a:pt x="429130" y="119046"/>
                  </a:lnTo>
                  <a:cubicBezTo>
                    <a:pt x="429130" y="184793"/>
                    <a:pt x="375831" y="238092"/>
                    <a:pt x="310084" y="238092"/>
                  </a:cubicBezTo>
                  <a:lnTo>
                    <a:pt x="119046" y="238092"/>
                  </a:lnTo>
                  <a:cubicBezTo>
                    <a:pt x="87473" y="238092"/>
                    <a:pt x="57193" y="225549"/>
                    <a:pt x="34868" y="203224"/>
                  </a:cubicBezTo>
                  <a:cubicBezTo>
                    <a:pt x="12542" y="180899"/>
                    <a:pt x="0" y="150619"/>
                    <a:pt x="0" y="119046"/>
                  </a:cubicBezTo>
                  <a:lnTo>
                    <a:pt x="0" y="119046"/>
                  </a:lnTo>
                  <a:cubicBezTo>
                    <a:pt x="0" y="87473"/>
                    <a:pt x="12542" y="57193"/>
                    <a:pt x="34868" y="34868"/>
                  </a:cubicBezTo>
                  <a:cubicBezTo>
                    <a:pt x="57193" y="12542"/>
                    <a:pt x="87473" y="0"/>
                    <a:pt x="119046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會員中心</a:t>
              </a: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收藏/連絡學生</a:t>
              </a: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4549072" y="7146137"/>
            <a:ext cx="3257138" cy="2243806"/>
          </a:xfrm>
          <a:custGeom>
            <a:avLst/>
            <a:gdLst/>
            <a:ahLst/>
            <a:cxnLst/>
            <a:rect r="r" b="b" t="t" l="l"/>
            <a:pathLst>
              <a:path h="2243806" w="3257138">
                <a:moveTo>
                  <a:pt x="0" y="0"/>
                </a:moveTo>
                <a:lnTo>
                  <a:pt x="3257137" y="0"/>
                </a:lnTo>
                <a:lnTo>
                  <a:pt x="3257137" y="2243806"/>
                </a:lnTo>
                <a:lnTo>
                  <a:pt x="0" y="22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818" t="0" r="-8198" b="0"/>
            </a:stretch>
          </a:blipFill>
        </p:spPr>
      </p:sp>
      <p:sp>
        <p:nvSpPr>
          <p:cNvPr name="AutoShape 46" id="46"/>
          <p:cNvSpPr/>
          <p:nvPr/>
        </p:nvSpPr>
        <p:spPr>
          <a:xfrm>
            <a:off x="4135242" y="5091516"/>
            <a:ext cx="0" cy="677465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H="true">
            <a:off x="3372811" y="6801034"/>
            <a:ext cx="762431" cy="596502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8" id="48"/>
          <p:cNvGrpSpPr/>
          <p:nvPr/>
        </p:nvGrpSpPr>
        <p:grpSpPr>
          <a:xfrm rot="0">
            <a:off x="3205171" y="5768981"/>
            <a:ext cx="1860142" cy="1032053"/>
            <a:chOff x="0" y="0"/>
            <a:chExt cx="429130" cy="23809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29130" cy="238092"/>
            </a:xfrm>
            <a:custGeom>
              <a:avLst/>
              <a:gdLst/>
              <a:ahLst/>
              <a:cxnLst/>
              <a:rect r="r" b="b" t="t" l="l"/>
              <a:pathLst>
                <a:path h="238092" w="429130">
                  <a:moveTo>
                    <a:pt x="119046" y="0"/>
                  </a:moveTo>
                  <a:lnTo>
                    <a:pt x="310084" y="0"/>
                  </a:lnTo>
                  <a:cubicBezTo>
                    <a:pt x="341657" y="0"/>
                    <a:pt x="371936" y="12542"/>
                    <a:pt x="394262" y="34868"/>
                  </a:cubicBezTo>
                  <a:cubicBezTo>
                    <a:pt x="416587" y="57193"/>
                    <a:pt x="429130" y="87473"/>
                    <a:pt x="429130" y="119046"/>
                  </a:cubicBezTo>
                  <a:lnTo>
                    <a:pt x="429130" y="119046"/>
                  </a:lnTo>
                  <a:cubicBezTo>
                    <a:pt x="429130" y="184793"/>
                    <a:pt x="375831" y="238092"/>
                    <a:pt x="310084" y="238092"/>
                  </a:cubicBezTo>
                  <a:lnTo>
                    <a:pt x="119046" y="238092"/>
                  </a:lnTo>
                  <a:cubicBezTo>
                    <a:pt x="87473" y="238092"/>
                    <a:pt x="57193" y="225549"/>
                    <a:pt x="34868" y="203224"/>
                  </a:cubicBezTo>
                  <a:cubicBezTo>
                    <a:pt x="12542" y="180899"/>
                    <a:pt x="0" y="150619"/>
                    <a:pt x="0" y="119046"/>
                  </a:cubicBezTo>
                  <a:lnTo>
                    <a:pt x="0" y="119046"/>
                  </a:lnTo>
                  <a:cubicBezTo>
                    <a:pt x="0" y="87473"/>
                    <a:pt x="12542" y="57193"/>
                    <a:pt x="34868" y="34868"/>
                  </a:cubicBezTo>
                  <a:cubicBezTo>
                    <a:pt x="57193" y="12542"/>
                    <a:pt x="87473" y="0"/>
                    <a:pt x="119046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C107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履歷表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793238" y="7397536"/>
            <a:ext cx="3159147" cy="2176301"/>
          </a:xfrm>
          <a:custGeom>
            <a:avLst/>
            <a:gdLst/>
            <a:ahLst/>
            <a:cxnLst/>
            <a:rect r="r" b="b" t="t" l="l"/>
            <a:pathLst>
              <a:path h="2176301" w="3159147">
                <a:moveTo>
                  <a:pt x="0" y="0"/>
                </a:moveTo>
                <a:lnTo>
                  <a:pt x="3159146" y="0"/>
                </a:lnTo>
                <a:lnTo>
                  <a:pt x="3159146" y="2176301"/>
                </a:lnTo>
                <a:lnTo>
                  <a:pt x="0" y="2176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140" t="0" r="-1914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4521693" y="8050984"/>
            <a:ext cx="3159147" cy="2176301"/>
          </a:xfrm>
          <a:custGeom>
            <a:avLst/>
            <a:gdLst/>
            <a:ahLst/>
            <a:cxnLst/>
            <a:rect r="r" b="b" t="t" l="l"/>
            <a:pathLst>
              <a:path h="2176301" w="3159147">
                <a:moveTo>
                  <a:pt x="0" y="0"/>
                </a:moveTo>
                <a:lnTo>
                  <a:pt x="3159147" y="0"/>
                </a:lnTo>
                <a:lnTo>
                  <a:pt x="3159147" y="2176302"/>
                </a:lnTo>
                <a:lnTo>
                  <a:pt x="0" y="2176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5350" t="-5957" r="-32485" b="-2123"/>
            </a:stretch>
          </a:blipFill>
        </p:spPr>
      </p:sp>
      <p:sp>
        <p:nvSpPr>
          <p:cNvPr name="AutoShape 53" id="53"/>
          <p:cNvSpPr/>
          <p:nvPr/>
        </p:nvSpPr>
        <p:spPr>
          <a:xfrm>
            <a:off x="4135242" y="6801034"/>
            <a:ext cx="1966025" cy="1249951"/>
          </a:xfrm>
          <a:prstGeom prst="line">
            <a:avLst/>
          </a:prstGeom>
          <a:ln cap="rnd" w="66675">
            <a:solidFill>
              <a:srgbClr val="E5B045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DAGN7pL6CPw</dc:identifier>
  <dcterms:modified xsi:type="dcterms:W3CDTF">2011-08-01T06:04:30Z</dcterms:modified>
  <cp:revision>1</cp:revision>
  <dc:title>橘色黃色 企業 幾何 簡潔 使用者形象 簡報</dc:title>
</cp:coreProperties>
</file>